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794f62520a42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40db2158814ba0"/>
  </p:sldMasterIdLst>
  <p:sldIdLst>
    <p:sldId xmlns:r="http://schemas.openxmlformats.org/officeDocument/2006/relationships" id="256" r:id="R13605471f82f4921"/>
    <p:sldId xmlns:r="http://schemas.openxmlformats.org/officeDocument/2006/relationships" id="257" r:id="R030d012054fe47fe"/>
    <p:sldId xmlns:r="http://schemas.openxmlformats.org/officeDocument/2006/relationships" id="258" r:id="R55f7809f86584e2b"/>
    <p:sldId xmlns:r="http://schemas.openxmlformats.org/officeDocument/2006/relationships" id="259" r:id="Rb649ffc43f42435a"/>
    <p:sldId xmlns:r="http://schemas.openxmlformats.org/officeDocument/2006/relationships" id="260" r:id="R997d922ec11543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40db2158814ba0" /><Relationship Type="http://schemas.openxmlformats.org/officeDocument/2006/relationships/slide" Target="/ppt/slides/slide1.xml" Id="R13605471f82f4921" /><Relationship Type="http://schemas.openxmlformats.org/officeDocument/2006/relationships/slide" Target="/ppt/slides/slide2.xml" Id="R030d012054fe47fe" /><Relationship Type="http://schemas.openxmlformats.org/officeDocument/2006/relationships/slide" Target="/ppt/slides/slide3.xml" Id="R55f7809f86584e2b" /><Relationship Type="http://schemas.openxmlformats.org/officeDocument/2006/relationships/slide" Target="/ppt/slides/slide4.xml" Id="Rb649ffc43f42435a" /><Relationship Type="http://schemas.openxmlformats.org/officeDocument/2006/relationships/slide" Target="/ppt/slides/slide5.xml" Id="R997d922ec11543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b890d3b22e47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89a7bbf2f4986" /><Relationship Type="http://schemas.openxmlformats.org/officeDocument/2006/relationships/theme" Target="/ppt/slideMasters/theme/theme1.xml" Id="Rb87500f5ac4c42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889a7bbf2f49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d18be44574a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42dd62ff840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d473cb24148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1f533bde244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7f2d18b194a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BAPTISTKIRKEN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BAPTISTKIRKEN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BAPTISTKIRKEN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BAPTISTKIRKEN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BAPTISTKIRKEN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BAPTISTKIRKEN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Krohgs gate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10 35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870 262 272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BAPTISTKIRKEN NORGE</a:t>
            </a:r>
          </a:p>
        </p:txBody>
      </p:sp>
    </p:spTree>
  </p:cSld>
  <p:clrMapOvr>
    <a:masterClrMapping xmlns:a="http://schemas.openxmlformats.org/drawingml/2006/main"/>
  </p:clrMapOvr>
</p:sld>
</file>