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ee6a32cae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b511fcf6d4007"/>
  </p:sldMasterIdLst>
  <p:sldIdLst>
    <p:sldId xmlns:r="http://schemas.openxmlformats.org/officeDocument/2006/relationships" id="256" r:id="Ref9a5565bdb74697"/>
    <p:sldId xmlns:r="http://schemas.openxmlformats.org/officeDocument/2006/relationships" id="257" r:id="Rd20b906f31064959"/>
    <p:sldId xmlns:r="http://schemas.openxmlformats.org/officeDocument/2006/relationships" id="258" r:id="R5a418e21afa64da9"/>
    <p:sldId xmlns:r="http://schemas.openxmlformats.org/officeDocument/2006/relationships" id="259" r:id="Re2e8e66db0914b3f"/>
    <p:sldId xmlns:r="http://schemas.openxmlformats.org/officeDocument/2006/relationships" id="260" r:id="R6f269ed95daa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b511fcf6d4007" /><Relationship Type="http://schemas.openxmlformats.org/officeDocument/2006/relationships/slide" Target="/ppt/slides/slide1.xml" Id="Ref9a5565bdb74697" /><Relationship Type="http://schemas.openxmlformats.org/officeDocument/2006/relationships/slide" Target="/ppt/slides/slide2.xml" Id="Rd20b906f31064959" /><Relationship Type="http://schemas.openxmlformats.org/officeDocument/2006/relationships/slide" Target="/ppt/slides/slide3.xml" Id="R5a418e21afa64da9" /><Relationship Type="http://schemas.openxmlformats.org/officeDocument/2006/relationships/slide" Target="/ppt/slides/slide4.xml" Id="Re2e8e66db0914b3f" /><Relationship Type="http://schemas.openxmlformats.org/officeDocument/2006/relationships/slide" Target="/ppt/slides/slide5.xml" Id="R6f269ed95daa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06bde7731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bdc8d8834d70" /><Relationship Type="http://schemas.openxmlformats.org/officeDocument/2006/relationships/theme" Target="/ppt/slideMasters/theme/theme1.xml" Id="R0bbbfb28781b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9bdc8d883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450f9faaa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478fbd2dd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aad83035c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9a359f60c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20dc6cc7a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