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1c4d9079c4d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33cb6f258c418e"/>
  </p:sldMasterIdLst>
  <p:sldIdLst>
    <p:sldId xmlns:r="http://schemas.openxmlformats.org/officeDocument/2006/relationships" id="256" r:id="R7d35a1ebf25c4725"/>
    <p:sldId xmlns:r="http://schemas.openxmlformats.org/officeDocument/2006/relationships" id="257" r:id="Rbae89406be7a4724"/>
    <p:sldId xmlns:r="http://schemas.openxmlformats.org/officeDocument/2006/relationships" id="258" r:id="R6aab288696f44995"/>
    <p:sldId xmlns:r="http://schemas.openxmlformats.org/officeDocument/2006/relationships" id="259" r:id="Rf0db2a9b37654243"/>
    <p:sldId xmlns:r="http://schemas.openxmlformats.org/officeDocument/2006/relationships" id="260" r:id="R737ace36050c44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3cb6f258c418e" /><Relationship Type="http://schemas.openxmlformats.org/officeDocument/2006/relationships/slide" Target="/ppt/slides/slide1.xml" Id="R7d35a1ebf25c4725" /><Relationship Type="http://schemas.openxmlformats.org/officeDocument/2006/relationships/slide" Target="/ppt/slides/slide2.xml" Id="Rbae89406be7a4724" /><Relationship Type="http://schemas.openxmlformats.org/officeDocument/2006/relationships/slide" Target="/ppt/slides/slide3.xml" Id="R6aab288696f44995" /><Relationship Type="http://schemas.openxmlformats.org/officeDocument/2006/relationships/slide" Target="/ppt/slides/slide4.xml" Id="Rf0db2a9b37654243" /><Relationship Type="http://schemas.openxmlformats.org/officeDocument/2006/relationships/slide" Target="/ppt/slides/slide5.xml" Id="R737ace36050c44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0bb44522b41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a6e9a2d95473b" /><Relationship Type="http://schemas.openxmlformats.org/officeDocument/2006/relationships/theme" Target="/ppt/slideMasters/theme/theme1.xml" Id="R45c6705c369143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da6e9a2d9547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b2dc948854a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b4caf7c714e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0eccc875f49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fd32f27084c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5914afdae49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 KOMMUNE ble etablert [år] og holder til i Brøstadbotn.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Dyrøytunet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9311 Brøstadbotn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18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postmottak@dyroy.kommune.no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864 994 032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