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49137e6dde45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2048b405074288"/>
  </p:sldMasterIdLst>
  <p:sldIdLst>
    <p:sldId xmlns:r="http://schemas.openxmlformats.org/officeDocument/2006/relationships" id="256" r:id="R657b23af2fd247e9"/>
    <p:sldId xmlns:r="http://schemas.openxmlformats.org/officeDocument/2006/relationships" id="257" r:id="R351d3901813a4a6d"/>
    <p:sldId xmlns:r="http://schemas.openxmlformats.org/officeDocument/2006/relationships" id="258" r:id="Rfbaa9d0e1b3a4844"/>
    <p:sldId xmlns:r="http://schemas.openxmlformats.org/officeDocument/2006/relationships" id="259" r:id="Re22f099d86fc44fd"/>
    <p:sldId xmlns:r="http://schemas.openxmlformats.org/officeDocument/2006/relationships" id="260" r:id="R102e085f652145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048b405074288" /><Relationship Type="http://schemas.openxmlformats.org/officeDocument/2006/relationships/slide" Target="/ppt/slides/slide1.xml" Id="R657b23af2fd247e9" /><Relationship Type="http://schemas.openxmlformats.org/officeDocument/2006/relationships/slide" Target="/ppt/slides/slide2.xml" Id="R351d3901813a4a6d" /><Relationship Type="http://schemas.openxmlformats.org/officeDocument/2006/relationships/slide" Target="/ppt/slides/slide3.xml" Id="Rfbaa9d0e1b3a4844" /><Relationship Type="http://schemas.openxmlformats.org/officeDocument/2006/relationships/slide" Target="/ppt/slides/slide4.xml" Id="Re22f099d86fc44fd" /><Relationship Type="http://schemas.openxmlformats.org/officeDocument/2006/relationships/slide" Target="/ppt/slides/slide5.xml" Id="R102e085f652145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85af0e3e4f47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5ecebff014a79" /><Relationship Type="http://schemas.openxmlformats.org/officeDocument/2006/relationships/theme" Target="/ppt/slideMasters/theme/theme1.xml" Id="R9c4961b1fd7046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d5ecebff014a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dc3dee56548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b90884ca840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275b4f5c84d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c047f74cd48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1511d239f49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BARDU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BARDU KOMMUNE ble etablert [år] og holder til i Bardu.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Altevannsveien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9360 Bardu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18 52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postmottak@bardu.kommune.no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www.bardu.kommune.no/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864 993 982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