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b6870c4c8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a9dea8b854aef"/>
  </p:sldMasterIdLst>
  <p:sldIdLst>
    <p:sldId xmlns:r="http://schemas.openxmlformats.org/officeDocument/2006/relationships" id="256" r:id="R73f143511b2b4276"/>
    <p:sldId xmlns:r="http://schemas.openxmlformats.org/officeDocument/2006/relationships" id="257" r:id="R1a6f951550a84399"/>
    <p:sldId xmlns:r="http://schemas.openxmlformats.org/officeDocument/2006/relationships" id="258" r:id="Rce711f26e88e4294"/>
    <p:sldId xmlns:r="http://schemas.openxmlformats.org/officeDocument/2006/relationships" id="259" r:id="Rfab730d05c6349fe"/>
    <p:sldId xmlns:r="http://schemas.openxmlformats.org/officeDocument/2006/relationships" id="260" r:id="R9540a97615d4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a9dea8b854aef" /><Relationship Type="http://schemas.openxmlformats.org/officeDocument/2006/relationships/slide" Target="/ppt/slides/slide1.xml" Id="R73f143511b2b4276" /><Relationship Type="http://schemas.openxmlformats.org/officeDocument/2006/relationships/slide" Target="/ppt/slides/slide2.xml" Id="R1a6f951550a84399" /><Relationship Type="http://schemas.openxmlformats.org/officeDocument/2006/relationships/slide" Target="/ppt/slides/slide3.xml" Id="Rce711f26e88e4294" /><Relationship Type="http://schemas.openxmlformats.org/officeDocument/2006/relationships/slide" Target="/ppt/slides/slide4.xml" Id="Rfab730d05c6349fe" /><Relationship Type="http://schemas.openxmlformats.org/officeDocument/2006/relationships/slide" Target="/ppt/slides/slide5.xml" Id="R9540a97615d4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5872ecce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e665b30c48f1" /><Relationship Type="http://schemas.openxmlformats.org/officeDocument/2006/relationships/theme" Target="/ppt/slideMasters/theme/theme1.xml" Id="Rf00c54521b1d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5e665b30c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cdea29ad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eed95ea2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50c11115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414fe215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98ac06135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