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466e9c98fd43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b175203cbe4a17"/>
  </p:sldMasterIdLst>
  <p:sldIdLst>
    <p:sldId xmlns:r="http://schemas.openxmlformats.org/officeDocument/2006/relationships" id="256" r:id="R66e0e523a6eb4d6b"/>
    <p:sldId xmlns:r="http://schemas.openxmlformats.org/officeDocument/2006/relationships" id="257" r:id="R9b923a400a68401e"/>
    <p:sldId xmlns:r="http://schemas.openxmlformats.org/officeDocument/2006/relationships" id="258" r:id="Ra24af33dc4244f2e"/>
    <p:sldId xmlns:r="http://schemas.openxmlformats.org/officeDocument/2006/relationships" id="259" r:id="R0cd7982cb9df4a14"/>
    <p:sldId xmlns:r="http://schemas.openxmlformats.org/officeDocument/2006/relationships" id="260" r:id="R3d93aa22ff984544"/>
    <p:sldId xmlns:r="http://schemas.openxmlformats.org/officeDocument/2006/relationships" id="261" r:id="R8ffd992a63504e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b175203cbe4a17" /><Relationship Type="http://schemas.openxmlformats.org/officeDocument/2006/relationships/slide" Target="/ppt/slides/slide1.xml" Id="R66e0e523a6eb4d6b" /><Relationship Type="http://schemas.openxmlformats.org/officeDocument/2006/relationships/slide" Target="/ppt/slides/slide2.xml" Id="R9b923a400a68401e" /><Relationship Type="http://schemas.openxmlformats.org/officeDocument/2006/relationships/slide" Target="/ppt/slides/slide3.xml" Id="Ra24af33dc4244f2e" /><Relationship Type="http://schemas.openxmlformats.org/officeDocument/2006/relationships/slide" Target="/ppt/slides/slide4.xml" Id="R0cd7982cb9df4a14" /><Relationship Type="http://schemas.openxmlformats.org/officeDocument/2006/relationships/slide" Target="/ppt/slides/slide5.xml" Id="R3d93aa22ff984544" /><Relationship Type="http://schemas.openxmlformats.org/officeDocument/2006/relationships/slide" Target="/ppt/slides/slide6.xml" Id="R8ffd992a63504e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e986685a034a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1661a64d64b80" /><Relationship Type="http://schemas.openxmlformats.org/officeDocument/2006/relationships/theme" Target="/ppt/slideMasters/theme/theme1.xml" Id="R820ad3e603d848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f1661a64d64b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a76f6d34a4d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82f056f9140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01a00389646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588e774244c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01a8f339449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4423d8c0b4d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OSTERØY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Geitaryggen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5282 Lonevåg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19 21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post@osteroy.kommune.no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www.osteroy.kommune.no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864 338 712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OSTERØY KOMMUNE</a:t>
            </a:r>
          </a:p>
        </p:txBody>
      </p:sp>
    </p:spTree>
  </p:cSld>
  <p:clrMapOvr>
    <a:masterClrMapping xmlns:a="http://schemas.openxmlformats.org/drawingml/2006/main"/>
  </p:clrMapOvr>
</p:sld>
</file>