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558ac1898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a8fd4ee1446e2"/>
  </p:sldMasterIdLst>
  <p:sldIdLst>
    <p:sldId xmlns:r="http://schemas.openxmlformats.org/officeDocument/2006/relationships" id="256" r:id="R9aaf7f46c3154797"/>
    <p:sldId xmlns:r="http://schemas.openxmlformats.org/officeDocument/2006/relationships" id="257" r:id="R13b6e636edf24c7b"/>
    <p:sldId xmlns:r="http://schemas.openxmlformats.org/officeDocument/2006/relationships" id="258" r:id="R956d7189924c4fd7"/>
    <p:sldId xmlns:r="http://schemas.openxmlformats.org/officeDocument/2006/relationships" id="259" r:id="R5f0c953245a44e7a"/>
    <p:sldId xmlns:r="http://schemas.openxmlformats.org/officeDocument/2006/relationships" id="260" r:id="R67645cce20a645cb"/>
    <p:sldId xmlns:r="http://schemas.openxmlformats.org/officeDocument/2006/relationships" id="261" r:id="R391ac179e3334f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a8fd4ee1446e2" /><Relationship Type="http://schemas.openxmlformats.org/officeDocument/2006/relationships/slide" Target="/ppt/slides/slide1.xml" Id="R9aaf7f46c3154797" /><Relationship Type="http://schemas.openxmlformats.org/officeDocument/2006/relationships/slide" Target="/ppt/slides/slide2.xml" Id="R13b6e636edf24c7b" /><Relationship Type="http://schemas.openxmlformats.org/officeDocument/2006/relationships/slide" Target="/ppt/slides/slide3.xml" Id="R956d7189924c4fd7" /><Relationship Type="http://schemas.openxmlformats.org/officeDocument/2006/relationships/slide" Target="/ppt/slides/slide4.xml" Id="R5f0c953245a44e7a" /><Relationship Type="http://schemas.openxmlformats.org/officeDocument/2006/relationships/slide" Target="/ppt/slides/slide5.xml" Id="R67645cce20a645cb" /><Relationship Type="http://schemas.openxmlformats.org/officeDocument/2006/relationships/slide" Target="/ppt/slides/slide6.xml" Id="R391ac179e3334f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9766fefd54a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c4d6c5c6c4855" /><Relationship Type="http://schemas.openxmlformats.org/officeDocument/2006/relationships/theme" Target="/ppt/slideMasters/theme/theme1.xml" Id="Rd714c3ddc649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c4d6c5c6c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455ce94b5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a5d164e0f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fccb743714e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273f6c883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a7372b9dd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179ee762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FLAKSTAD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Flakstadveien 371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05 22 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postmottak@flakstad.kommune.no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www.flakstad.kommune.no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863 320 852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