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54a2d823d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1b9c3195c471c"/>
  </p:sldMasterIdLst>
  <p:sldIdLst>
    <p:sldId xmlns:r="http://schemas.openxmlformats.org/officeDocument/2006/relationships" id="256" r:id="Rce0840f746b2403e"/>
    <p:sldId xmlns:r="http://schemas.openxmlformats.org/officeDocument/2006/relationships" id="257" r:id="R9979440595ac4a6b"/>
    <p:sldId xmlns:r="http://schemas.openxmlformats.org/officeDocument/2006/relationships" id="258" r:id="R5428efcb2ff3440d"/>
    <p:sldId xmlns:r="http://schemas.openxmlformats.org/officeDocument/2006/relationships" id="259" r:id="Rcb750bf590fc4c1c"/>
    <p:sldId xmlns:r="http://schemas.openxmlformats.org/officeDocument/2006/relationships" id="260" r:id="R6ca664215bc94548"/>
    <p:sldId xmlns:r="http://schemas.openxmlformats.org/officeDocument/2006/relationships" id="261" r:id="R5fabf8c75c80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1b9c3195c471c" /><Relationship Type="http://schemas.openxmlformats.org/officeDocument/2006/relationships/slide" Target="/ppt/slides/slide1.xml" Id="Rce0840f746b2403e" /><Relationship Type="http://schemas.openxmlformats.org/officeDocument/2006/relationships/slide" Target="/ppt/slides/slide2.xml" Id="R9979440595ac4a6b" /><Relationship Type="http://schemas.openxmlformats.org/officeDocument/2006/relationships/slide" Target="/ppt/slides/slide3.xml" Id="R5428efcb2ff3440d" /><Relationship Type="http://schemas.openxmlformats.org/officeDocument/2006/relationships/slide" Target="/ppt/slides/slide4.xml" Id="Rcb750bf590fc4c1c" /><Relationship Type="http://schemas.openxmlformats.org/officeDocument/2006/relationships/slide" Target="/ppt/slides/slide5.xml" Id="R6ca664215bc94548" /><Relationship Type="http://schemas.openxmlformats.org/officeDocument/2006/relationships/slide" Target="/ppt/slides/slide6.xml" Id="R5fabf8c75c80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1f5eee6a4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0a5adfb194122" /><Relationship Type="http://schemas.openxmlformats.org/officeDocument/2006/relationships/theme" Target="/ppt/slideMasters/theme/theme1.xml" Id="R5abb26a5150b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0a5adfb19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aedc03425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00918198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0a255c471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6c16c19e7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f3cc5a46445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e93a8d893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