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76dcf2c3a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5fa25fa2d4ed0"/>
  </p:sldMasterIdLst>
  <p:sldIdLst>
    <p:sldId xmlns:r="http://schemas.openxmlformats.org/officeDocument/2006/relationships" id="256" r:id="R8ab766c1f7f347ff"/>
    <p:sldId xmlns:r="http://schemas.openxmlformats.org/officeDocument/2006/relationships" id="257" r:id="Rd8840ce84f4f4b24"/>
    <p:sldId xmlns:r="http://schemas.openxmlformats.org/officeDocument/2006/relationships" id="258" r:id="R17dbcf5f0f634c33"/>
    <p:sldId xmlns:r="http://schemas.openxmlformats.org/officeDocument/2006/relationships" id="259" r:id="R7378d87395704320"/>
    <p:sldId xmlns:r="http://schemas.openxmlformats.org/officeDocument/2006/relationships" id="260" r:id="R332ea66b904744de"/>
    <p:sldId xmlns:r="http://schemas.openxmlformats.org/officeDocument/2006/relationships" id="261" r:id="R2b7f2d84ab4345c1"/>
    <p:sldId xmlns:r="http://schemas.openxmlformats.org/officeDocument/2006/relationships" id="262" r:id="R281d17345e45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5fa25fa2d4ed0" /><Relationship Type="http://schemas.openxmlformats.org/officeDocument/2006/relationships/slide" Target="/ppt/slides/slide1.xml" Id="R8ab766c1f7f347ff" /><Relationship Type="http://schemas.openxmlformats.org/officeDocument/2006/relationships/slide" Target="/ppt/slides/slide2.xml" Id="Rd8840ce84f4f4b24" /><Relationship Type="http://schemas.openxmlformats.org/officeDocument/2006/relationships/slide" Target="/ppt/slides/slide3.xml" Id="R17dbcf5f0f634c33" /><Relationship Type="http://schemas.openxmlformats.org/officeDocument/2006/relationships/slide" Target="/ppt/slides/slide4.xml" Id="R7378d87395704320" /><Relationship Type="http://schemas.openxmlformats.org/officeDocument/2006/relationships/slide" Target="/ppt/slides/slide5.xml" Id="R332ea66b904744de" /><Relationship Type="http://schemas.openxmlformats.org/officeDocument/2006/relationships/slide" Target="/ppt/slides/slide6.xml" Id="R2b7f2d84ab4345c1" /><Relationship Type="http://schemas.openxmlformats.org/officeDocument/2006/relationships/slide" Target="/ppt/slides/slide7.xml" Id="R281d17345e45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e8539583d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48716989147ee" /><Relationship Type="http://schemas.openxmlformats.org/officeDocument/2006/relationships/theme" Target="/ppt/slideMasters/theme/theme1.xml" Id="Rb0261ffffe86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a487169891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5e5581624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52d20760b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e008c1c4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78b15e711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c5e67576646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6068a0de0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e77503d93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TVERRÅGA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TVERRÅGA EIENDOM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7 511 273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16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861 841 502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