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98166f2d7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baff388d64a3d"/>
  </p:sldMasterIdLst>
  <p:sldIdLst>
    <p:sldId xmlns:r="http://schemas.openxmlformats.org/officeDocument/2006/relationships" id="256" r:id="R4a7726949dff45b0"/>
    <p:sldId xmlns:r="http://schemas.openxmlformats.org/officeDocument/2006/relationships" id="257" r:id="Ref3f42d057cd42f2"/>
    <p:sldId xmlns:r="http://schemas.openxmlformats.org/officeDocument/2006/relationships" id="258" r:id="R758501e05f0c4339"/>
    <p:sldId xmlns:r="http://schemas.openxmlformats.org/officeDocument/2006/relationships" id="259" r:id="R9b4105aabf284006"/>
    <p:sldId xmlns:r="http://schemas.openxmlformats.org/officeDocument/2006/relationships" id="260" r:id="R9ddc7510e71d44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baff388d64a3d" /><Relationship Type="http://schemas.openxmlformats.org/officeDocument/2006/relationships/slide" Target="/ppt/slides/slide1.xml" Id="R4a7726949dff45b0" /><Relationship Type="http://schemas.openxmlformats.org/officeDocument/2006/relationships/slide" Target="/ppt/slides/slide2.xml" Id="Ref3f42d057cd42f2" /><Relationship Type="http://schemas.openxmlformats.org/officeDocument/2006/relationships/slide" Target="/ppt/slides/slide3.xml" Id="R758501e05f0c4339" /><Relationship Type="http://schemas.openxmlformats.org/officeDocument/2006/relationships/slide" Target="/ppt/slides/slide4.xml" Id="R9b4105aabf284006" /><Relationship Type="http://schemas.openxmlformats.org/officeDocument/2006/relationships/slide" Target="/ppt/slides/slide5.xml" Id="R9ddc7510e71d44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e61003ca640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61538148946c4" /><Relationship Type="http://schemas.openxmlformats.org/officeDocument/2006/relationships/theme" Target="/ppt/slideMasters/theme/theme1.xml" Id="Re7d2aa0157344f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e615381489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7e7da3787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2fd39a90943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d22ddd5c043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c125085df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78a16892b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 KOMMUNE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veg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77 60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post@time.kommune.no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www.time.kommune.no/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859 223 672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