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0edd0a0df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23685374f4e9c"/>
  </p:sldMasterIdLst>
  <p:sldIdLst>
    <p:sldId xmlns:r="http://schemas.openxmlformats.org/officeDocument/2006/relationships" id="256" r:id="Rcface9d560374434"/>
    <p:sldId xmlns:r="http://schemas.openxmlformats.org/officeDocument/2006/relationships" id="257" r:id="R0a161f48d39643f5"/>
    <p:sldId xmlns:r="http://schemas.openxmlformats.org/officeDocument/2006/relationships" id="258" r:id="R8a7e12a1bca948ea"/>
    <p:sldId xmlns:r="http://schemas.openxmlformats.org/officeDocument/2006/relationships" id="259" r:id="Rc5abd249caae474a"/>
    <p:sldId xmlns:r="http://schemas.openxmlformats.org/officeDocument/2006/relationships" id="260" r:id="R74ad38787be4404f"/>
    <p:sldId xmlns:r="http://schemas.openxmlformats.org/officeDocument/2006/relationships" id="261" r:id="Ree71ab1e0adb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23685374f4e9c" /><Relationship Type="http://schemas.openxmlformats.org/officeDocument/2006/relationships/slide" Target="/ppt/slides/slide1.xml" Id="Rcface9d560374434" /><Relationship Type="http://schemas.openxmlformats.org/officeDocument/2006/relationships/slide" Target="/ppt/slides/slide2.xml" Id="R0a161f48d39643f5" /><Relationship Type="http://schemas.openxmlformats.org/officeDocument/2006/relationships/slide" Target="/ppt/slides/slide3.xml" Id="R8a7e12a1bca948ea" /><Relationship Type="http://schemas.openxmlformats.org/officeDocument/2006/relationships/slide" Target="/ppt/slides/slide4.xml" Id="Rc5abd249caae474a" /><Relationship Type="http://schemas.openxmlformats.org/officeDocument/2006/relationships/slide" Target="/ppt/slides/slide5.xml" Id="R74ad38787be4404f" /><Relationship Type="http://schemas.openxmlformats.org/officeDocument/2006/relationships/slide" Target="/ppt/slides/slide6.xml" Id="Ree71ab1e0adb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e8bee5a8043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c58a03a8d4680" /><Relationship Type="http://schemas.openxmlformats.org/officeDocument/2006/relationships/theme" Target="/ppt/slideMasters/theme/theme1.xml" Id="R9675130106bd4d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3c58a03a8d46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6dc2f37a7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ada5e7758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84c63169b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5b8c4d95d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ad8ed5e474a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70a77b84a4d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Garborgs veg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 77 60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post@time.kommune.no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www.time.kommune.no/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859 223 672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KOMMUNE</a:t>
            </a:r>
          </a:p>
        </p:txBody>
      </p:sp>
    </p:spTree>
  </p:cSld>
  <p:clrMapOvr>
    <a:masterClrMapping xmlns:a="http://schemas.openxmlformats.org/drawingml/2006/main"/>
  </p:clrMapOvr>
</p:sld>
</file>