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dff06a52ee481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06b05498174f4c"/>
  </p:sldMasterIdLst>
  <p:sldIdLst>
    <p:sldId xmlns:r="http://schemas.openxmlformats.org/officeDocument/2006/relationships" id="256" r:id="R7780da4767b74ad6"/>
    <p:sldId xmlns:r="http://schemas.openxmlformats.org/officeDocument/2006/relationships" id="257" r:id="Ra4940d8b1ab940e2"/>
    <p:sldId xmlns:r="http://schemas.openxmlformats.org/officeDocument/2006/relationships" id="258" r:id="R9defdf78baef48fd"/>
    <p:sldId xmlns:r="http://schemas.openxmlformats.org/officeDocument/2006/relationships" id="259" r:id="Re2bb7018d1d94817"/>
    <p:sldId xmlns:r="http://schemas.openxmlformats.org/officeDocument/2006/relationships" id="260" r:id="Rdf96cd7ba9b84f5f"/>
    <p:sldId xmlns:r="http://schemas.openxmlformats.org/officeDocument/2006/relationships" id="261" r:id="R763237d3200b4de1"/>
    <p:sldId xmlns:r="http://schemas.openxmlformats.org/officeDocument/2006/relationships" id="262" r:id="R82748b1812cf43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06b05498174f4c" /><Relationship Type="http://schemas.openxmlformats.org/officeDocument/2006/relationships/slide" Target="/ppt/slides/slide1.xml" Id="R7780da4767b74ad6" /><Relationship Type="http://schemas.openxmlformats.org/officeDocument/2006/relationships/slide" Target="/ppt/slides/slide2.xml" Id="Ra4940d8b1ab940e2" /><Relationship Type="http://schemas.openxmlformats.org/officeDocument/2006/relationships/slide" Target="/ppt/slides/slide3.xml" Id="R9defdf78baef48fd" /><Relationship Type="http://schemas.openxmlformats.org/officeDocument/2006/relationships/slide" Target="/ppt/slides/slide4.xml" Id="Re2bb7018d1d94817" /><Relationship Type="http://schemas.openxmlformats.org/officeDocument/2006/relationships/slide" Target="/ppt/slides/slide5.xml" Id="Rdf96cd7ba9b84f5f" /><Relationship Type="http://schemas.openxmlformats.org/officeDocument/2006/relationships/slide" Target="/ppt/slides/slide6.xml" Id="R763237d3200b4de1" /><Relationship Type="http://schemas.openxmlformats.org/officeDocument/2006/relationships/slide" Target="/ppt/slides/slide7.xml" Id="R82748b1812cf43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0332ed5e264b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a1e557d42f4b79" /><Relationship Type="http://schemas.openxmlformats.org/officeDocument/2006/relationships/theme" Target="/ppt/slideMasters/theme/theme1.xml" Id="R15db83a6eb954c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a1e557d42f4b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67aec8324345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c7e9cb8c7745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fb9cb722bd45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dc3d0ec55a48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b693f64ff246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6e24f916b2469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28e80491504c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 F F HAGE OG MILJØ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F F HAGE OG 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 F F HAGE OG MILJØ AS ble etablert [år] og holder til i Åros.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F F HAGE OG 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F F HAGE OG 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F F HAGE OG 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147 775 019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15 274 150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16 758 768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27 472 692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50 911 339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F F HAGE OG 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FRANZEFOSS GJENVINNING AS  –  62,3 %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FOLLESTAD MASKIN AS  –  31,2 %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RAGNAR FOLLESTAD  –  6,6 %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F F HAGE OG 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Smemyrveien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3474 Åros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31 29 26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853 326 992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F F HAGE OG MILJØ AS</a:t>
            </a:r>
          </a:p>
        </p:txBody>
      </p:sp>
    </p:spTree>
  </p:cSld>
  <p:clrMapOvr>
    <a:masterClrMapping xmlns:a="http://schemas.openxmlformats.org/drawingml/2006/main"/>
  </p:clrMapOvr>
</p:sld>
</file>