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310552492b8401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01a0dbb8dd74e84"/>
  </p:sldMasterIdLst>
  <p:sldIdLst>
    <p:sldId xmlns:r="http://schemas.openxmlformats.org/officeDocument/2006/relationships" id="256" r:id="R098b8ec808e245c8"/>
    <p:sldId xmlns:r="http://schemas.openxmlformats.org/officeDocument/2006/relationships" id="257" r:id="R1e965b7840804510"/>
    <p:sldId xmlns:r="http://schemas.openxmlformats.org/officeDocument/2006/relationships" id="258" r:id="Rdf46f1da72434131"/>
    <p:sldId xmlns:r="http://schemas.openxmlformats.org/officeDocument/2006/relationships" id="259" r:id="R9796759a2c8b42ed"/>
    <p:sldId xmlns:r="http://schemas.openxmlformats.org/officeDocument/2006/relationships" id="260" r:id="R64415e356ab643bb"/>
    <p:sldId xmlns:r="http://schemas.openxmlformats.org/officeDocument/2006/relationships" id="261" r:id="R79e2b44c4e574b9b"/>
    <p:sldId xmlns:r="http://schemas.openxmlformats.org/officeDocument/2006/relationships" id="262" r:id="R2bd28af61c834ca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01a0dbb8dd74e84" /><Relationship Type="http://schemas.openxmlformats.org/officeDocument/2006/relationships/slide" Target="/ppt/slides/slide1.xml" Id="R098b8ec808e245c8" /><Relationship Type="http://schemas.openxmlformats.org/officeDocument/2006/relationships/slide" Target="/ppt/slides/slide2.xml" Id="R1e965b7840804510" /><Relationship Type="http://schemas.openxmlformats.org/officeDocument/2006/relationships/slide" Target="/ppt/slides/slide3.xml" Id="Rdf46f1da72434131" /><Relationship Type="http://schemas.openxmlformats.org/officeDocument/2006/relationships/slide" Target="/ppt/slides/slide4.xml" Id="R9796759a2c8b42ed" /><Relationship Type="http://schemas.openxmlformats.org/officeDocument/2006/relationships/slide" Target="/ppt/slides/slide5.xml" Id="R64415e356ab643bb" /><Relationship Type="http://schemas.openxmlformats.org/officeDocument/2006/relationships/slide" Target="/ppt/slides/slide6.xml" Id="R79e2b44c4e574b9b" /><Relationship Type="http://schemas.openxmlformats.org/officeDocument/2006/relationships/slide" Target="/ppt/slides/slide7.xml" Id="R2bd28af61c834ca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1bef8721ff1479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7a0959ab81417b" /><Relationship Type="http://schemas.openxmlformats.org/officeDocument/2006/relationships/theme" Target="/ppt/slideMasters/theme/theme1.xml" Id="Rabbaf577ed834fb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87a0959ab81417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f0782831754a6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cfba958cfb4bb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7bef06af8746d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2a5da7f8ad4e4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9ed15458fc4c5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f3788438b44cc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62f543915f4f0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NYDALS MASKINSTASJON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NYDALS MASKINSTASJON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NYDALS MASKINSTASJON AS ble etablert [år] og holder til i Harstad.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NYDALS MASKINSTASJON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NYDALS MASKINSTASJON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NYDALS MASKINSTASJON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60 608 243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−1 631 517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−2 968 353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4 167 290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42 719 770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NYDALS MASKINSTASJON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NYDAL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NYDALS MASKINSTASJON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Kilhusveien 200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9402 Harstad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77 04 10 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853 097 012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NYDALS MASKINSTASJON AS</a:t>
            </a:r>
          </a:p>
        </p:txBody>
      </p:sp>
    </p:spTree>
  </p:cSld>
  <p:clrMapOvr>
    <a:masterClrMapping xmlns:a="http://schemas.openxmlformats.org/drawingml/2006/main"/>
  </p:clrMapOvr>
</p:sld>
</file>