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a82d2e4a6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bea4cb8404c69"/>
  </p:sldMasterIdLst>
  <p:sldIdLst>
    <p:sldId xmlns:r="http://schemas.openxmlformats.org/officeDocument/2006/relationships" id="256" r:id="R4ee08d9de323468b"/>
    <p:sldId xmlns:r="http://schemas.openxmlformats.org/officeDocument/2006/relationships" id="257" r:id="R92efbdf19fe94986"/>
    <p:sldId xmlns:r="http://schemas.openxmlformats.org/officeDocument/2006/relationships" id="258" r:id="R278d1fec80014f7b"/>
    <p:sldId xmlns:r="http://schemas.openxmlformats.org/officeDocument/2006/relationships" id="259" r:id="R9bf927d9a8ad4aba"/>
    <p:sldId xmlns:r="http://schemas.openxmlformats.org/officeDocument/2006/relationships" id="260" r:id="R15e3a86835a14b43"/>
    <p:sldId xmlns:r="http://schemas.openxmlformats.org/officeDocument/2006/relationships" id="261" r:id="R83a7a8c144fa4941"/>
    <p:sldId xmlns:r="http://schemas.openxmlformats.org/officeDocument/2006/relationships" id="262" r:id="R39188b80afa946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bea4cb8404c69" /><Relationship Type="http://schemas.openxmlformats.org/officeDocument/2006/relationships/slide" Target="/ppt/slides/slide1.xml" Id="R4ee08d9de323468b" /><Relationship Type="http://schemas.openxmlformats.org/officeDocument/2006/relationships/slide" Target="/ppt/slides/slide2.xml" Id="R92efbdf19fe94986" /><Relationship Type="http://schemas.openxmlformats.org/officeDocument/2006/relationships/slide" Target="/ppt/slides/slide3.xml" Id="R278d1fec80014f7b" /><Relationship Type="http://schemas.openxmlformats.org/officeDocument/2006/relationships/slide" Target="/ppt/slides/slide4.xml" Id="R9bf927d9a8ad4aba" /><Relationship Type="http://schemas.openxmlformats.org/officeDocument/2006/relationships/slide" Target="/ppt/slides/slide5.xml" Id="R15e3a86835a14b43" /><Relationship Type="http://schemas.openxmlformats.org/officeDocument/2006/relationships/slide" Target="/ppt/slides/slide6.xml" Id="R83a7a8c144fa4941" /><Relationship Type="http://schemas.openxmlformats.org/officeDocument/2006/relationships/slide" Target="/ppt/slides/slide7.xml" Id="R39188b80afa946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883bbb6914f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36074717b436e" /><Relationship Type="http://schemas.openxmlformats.org/officeDocument/2006/relationships/theme" Target="/ppt/slideMasters/theme/theme1.xml" Id="R9084f8793288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36074717b43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619bc14a9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a60b917d6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284b16ecb45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efa226de1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c918a2b9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58dc3fbc7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a7f0692248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PROPERTY KNOWLEDGE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PROPERTY KNOWLEDGE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24 843 093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57 749 497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HOP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SIGVART HOP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Bergs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18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852 386 622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PROPERTY KNOWLEDGE AS</a:t>
            </a:r>
          </a:p>
        </p:txBody>
      </p:sp>
    </p:spTree>
  </p:cSld>
  <p:clrMapOvr>
    <a:masterClrMapping xmlns:a="http://schemas.openxmlformats.org/drawingml/2006/main"/>
  </p:clrMapOvr>
</p:sld>
</file>