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7d4c3c66a44b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e67b80f7674edf"/>
  </p:sldMasterIdLst>
  <p:sldIdLst>
    <p:sldId xmlns:r="http://schemas.openxmlformats.org/officeDocument/2006/relationships" id="256" r:id="Race5892ed07c4f07"/>
    <p:sldId xmlns:r="http://schemas.openxmlformats.org/officeDocument/2006/relationships" id="257" r:id="R77ef249ea6b24c7a"/>
    <p:sldId xmlns:r="http://schemas.openxmlformats.org/officeDocument/2006/relationships" id="258" r:id="Rc980c2ad3b814850"/>
    <p:sldId xmlns:r="http://schemas.openxmlformats.org/officeDocument/2006/relationships" id="259" r:id="Rc6533ad8f1b647b4"/>
    <p:sldId xmlns:r="http://schemas.openxmlformats.org/officeDocument/2006/relationships" id="260" r:id="R110b028bfa93498b"/>
    <p:sldId xmlns:r="http://schemas.openxmlformats.org/officeDocument/2006/relationships" id="261" r:id="R64dc97b1e59b441c"/>
    <p:sldId xmlns:r="http://schemas.openxmlformats.org/officeDocument/2006/relationships" id="262" r:id="R551ba4dc77b247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e67b80f7674edf" /><Relationship Type="http://schemas.openxmlformats.org/officeDocument/2006/relationships/slide" Target="/ppt/slides/slide1.xml" Id="Race5892ed07c4f07" /><Relationship Type="http://schemas.openxmlformats.org/officeDocument/2006/relationships/slide" Target="/ppt/slides/slide2.xml" Id="R77ef249ea6b24c7a" /><Relationship Type="http://schemas.openxmlformats.org/officeDocument/2006/relationships/slide" Target="/ppt/slides/slide3.xml" Id="Rc980c2ad3b814850" /><Relationship Type="http://schemas.openxmlformats.org/officeDocument/2006/relationships/slide" Target="/ppt/slides/slide4.xml" Id="Rc6533ad8f1b647b4" /><Relationship Type="http://schemas.openxmlformats.org/officeDocument/2006/relationships/slide" Target="/ppt/slides/slide5.xml" Id="R110b028bfa93498b" /><Relationship Type="http://schemas.openxmlformats.org/officeDocument/2006/relationships/slide" Target="/ppt/slides/slide6.xml" Id="R64dc97b1e59b441c" /><Relationship Type="http://schemas.openxmlformats.org/officeDocument/2006/relationships/slide" Target="/ppt/slides/slide7.xml" Id="R551ba4dc77b247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4a9b5a26d340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99b84c8ed4f7e" /><Relationship Type="http://schemas.openxmlformats.org/officeDocument/2006/relationships/theme" Target="/ppt/slideMasters/theme/theme1.xml" Id="Rec8641d1c9e548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699b84c8ed4f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dc3538a754f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02cdc8d9f48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6d1bcb9a842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7cd1419b744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6f1fbbc9147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b1469fbd944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2c3d1ed4f46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NORD-NORGE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NORD-NORGE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331 927 958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8 936 664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2 365 595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164 896 529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393 037 877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HELGELAND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64 77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851 987 142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