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f82ad4b58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a64d0392e4046"/>
  </p:sldMasterIdLst>
  <p:sldIdLst>
    <p:sldId xmlns:r="http://schemas.openxmlformats.org/officeDocument/2006/relationships" id="256" r:id="R64aad6fccff74aad"/>
    <p:sldId xmlns:r="http://schemas.openxmlformats.org/officeDocument/2006/relationships" id="257" r:id="R8fc49539933f4a4a"/>
    <p:sldId xmlns:r="http://schemas.openxmlformats.org/officeDocument/2006/relationships" id="258" r:id="R329a311404054ab9"/>
    <p:sldId xmlns:r="http://schemas.openxmlformats.org/officeDocument/2006/relationships" id="259" r:id="Ra81693ec85944f11"/>
    <p:sldId xmlns:r="http://schemas.openxmlformats.org/officeDocument/2006/relationships" id="260" r:id="R1686d442eefe41a1"/>
    <p:sldId xmlns:r="http://schemas.openxmlformats.org/officeDocument/2006/relationships" id="261" r:id="R1dc02989b43f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a64d0392e4046" /><Relationship Type="http://schemas.openxmlformats.org/officeDocument/2006/relationships/slide" Target="/ppt/slides/slide1.xml" Id="R64aad6fccff74aad" /><Relationship Type="http://schemas.openxmlformats.org/officeDocument/2006/relationships/slide" Target="/ppt/slides/slide2.xml" Id="R8fc49539933f4a4a" /><Relationship Type="http://schemas.openxmlformats.org/officeDocument/2006/relationships/slide" Target="/ppt/slides/slide3.xml" Id="R329a311404054ab9" /><Relationship Type="http://schemas.openxmlformats.org/officeDocument/2006/relationships/slide" Target="/ppt/slides/slide4.xml" Id="Ra81693ec85944f11" /><Relationship Type="http://schemas.openxmlformats.org/officeDocument/2006/relationships/slide" Target="/ppt/slides/slide5.xml" Id="R1686d442eefe41a1" /><Relationship Type="http://schemas.openxmlformats.org/officeDocument/2006/relationships/slide" Target="/ppt/slides/slide6.xml" Id="R1dc02989b43f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364ad8f4d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c6f57ad2400c" /><Relationship Type="http://schemas.openxmlformats.org/officeDocument/2006/relationships/theme" Target="/ppt/slideMasters/theme/theme1.xml" Id="Rbf7dfaffedf2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1c6f57ad2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a2e3c766d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c8371abbb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9392f370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b6d22699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83960e35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1d6298cc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