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d8491aa50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210edac6c4f8d"/>
  </p:sldMasterIdLst>
  <p:sldIdLst>
    <p:sldId xmlns:r="http://schemas.openxmlformats.org/officeDocument/2006/relationships" id="256" r:id="R27e75c698da54837"/>
    <p:sldId xmlns:r="http://schemas.openxmlformats.org/officeDocument/2006/relationships" id="257" r:id="R41e8e6de604047ef"/>
    <p:sldId xmlns:r="http://schemas.openxmlformats.org/officeDocument/2006/relationships" id="258" r:id="R262defd3685c41c9"/>
    <p:sldId xmlns:r="http://schemas.openxmlformats.org/officeDocument/2006/relationships" id="259" r:id="R13e11c396c6e4dc4"/>
    <p:sldId xmlns:r="http://schemas.openxmlformats.org/officeDocument/2006/relationships" id="260" r:id="R97eb567f553b48bc"/>
    <p:sldId xmlns:r="http://schemas.openxmlformats.org/officeDocument/2006/relationships" id="261" r:id="R4de314bc560c4fc4"/>
    <p:sldId xmlns:r="http://schemas.openxmlformats.org/officeDocument/2006/relationships" id="262" r:id="R5d2d39a57321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210edac6c4f8d" /><Relationship Type="http://schemas.openxmlformats.org/officeDocument/2006/relationships/slide" Target="/ppt/slides/slide1.xml" Id="R27e75c698da54837" /><Relationship Type="http://schemas.openxmlformats.org/officeDocument/2006/relationships/slide" Target="/ppt/slides/slide2.xml" Id="R41e8e6de604047ef" /><Relationship Type="http://schemas.openxmlformats.org/officeDocument/2006/relationships/slide" Target="/ppt/slides/slide3.xml" Id="R262defd3685c41c9" /><Relationship Type="http://schemas.openxmlformats.org/officeDocument/2006/relationships/slide" Target="/ppt/slides/slide4.xml" Id="R13e11c396c6e4dc4" /><Relationship Type="http://schemas.openxmlformats.org/officeDocument/2006/relationships/slide" Target="/ppt/slides/slide5.xml" Id="R97eb567f553b48bc" /><Relationship Type="http://schemas.openxmlformats.org/officeDocument/2006/relationships/slide" Target="/ppt/slides/slide6.xml" Id="R4de314bc560c4fc4" /><Relationship Type="http://schemas.openxmlformats.org/officeDocument/2006/relationships/slide" Target="/ppt/slides/slide7.xml" Id="R5d2d39a57321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511df0ef9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52dccb804cb8" /><Relationship Type="http://schemas.openxmlformats.org/officeDocument/2006/relationships/theme" Target="/ppt/slideMasters/theme/theme1.xml" Id="R45bcb907b31a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a52dccb80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35a82a9d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5d8f4221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3c6518de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199feef5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8d61ee2d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6c673f65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8bfd42efd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