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37a5b2c69648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d6764a944465f"/>
  </p:sldMasterIdLst>
  <p:sldIdLst>
    <p:sldId xmlns:r="http://schemas.openxmlformats.org/officeDocument/2006/relationships" id="256" r:id="R3f93fc525e34417c"/>
    <p:sldId xmlns:r="http://schemas.openxmlformats.org/officeDocument/2006/relationships" id="257" r:id="Rc2b891e13953449f"/>
    <p:sldId xmlns:r="http://schemas.openxmlformats.org/officeDocument/2006/relationships" id="258" r:id="R1d6f7240b2ae49aa"/>
    <p:sldId xmlns:r="http://schemas.openxmlformats.org/officeDocument/2006/relationships" id="259" r:id="R17b5ea3ed1824776"/>
    <p:sldId xmlns:r="http://schemas.openxmlformats.org/officeDocument/2006/relationships" id="260" r:id="Rdd04b9a544a74d30"/>
    <p:sldId xmlns:r="http://schemas.openxmlformats.org/officeDocument/2006/relationships" id="261" r:id="R142f1558710446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d6764a944465f" /><Relationship Type="http://schemas.openxmlformats.org/officeDocument/2006/relationships/slide" Target="/ppt/slides/slide1.xml" Id="R3f93fc525e34417c" /><Relationship Type="http://schemas.openxmlformats.org/officeDocument/2006/relationships/slide" Target="/ppt/slides/slide2.xml" Id="Rc2b891e13953449f" /><Relationship Type="http://schemas.openxmlformats.org/officeDocument/2006/relationships/slide" Target="/ppt/slides/slide3.xml" Id="R1d6f7240b2ae49aa" /><Relationship Type="http://schemas.openxmlformats.org/officeDocument/2006/relationships/slide" Target="/ppt/slides/slide4.xml" Id="R17b5ea3ed1824776" /><Relationship Type="http://schemas.openxmlformats.org/officeDocument/2006/relationships/slide" Target="/ppt/slides/slide5.xml" Id="Rdd04b9a544a74d30" /><Relationship Type="http://schemas.openxmlformats.org/officeDocument/2006/relationships/slide" Target="/ppt/slides/slide6.xml" Id="R142f1558710446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0dee89d96045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774bc71624530" /><Relationship Type="http://schemas.openxmlformats.org/officeDocument/2006/relationships/theme" Target="/ppt/slideMasters/theme/theme1.xml" Id="Rabbf60cac75d45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d774bc716245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bc755448142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928b4630641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3cae8881d4a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4b106cd7947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1353dd88b44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efbd227d64c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SORTLAND KOMMUNE / SUORTTÁ SOUHKAN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KOMMUNE / SUORTTÁ SOUHKAN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KOMMUNE / SUORTTÁ SOUHKAN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KOMMUNE / SUORTTÁ SOUHKAN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KOMMUNE / SUORTTÁ SOUHKAN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KOMMUNE / SUORTTÁ SOUHKAN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Vesterålsgata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 10 90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postmottak@sortland.kommune.no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www.sortland.kommune.no/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847 737 492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KOMMUNE / SUORTTÁ SOUHKAN</a:t>
            </a:r>
          </a:p>
        </p:txBody>
      </p:sp>
    </p:spTree>
  </p:cSld>
  <p:clrMapOvr>
    <a:masterClrMapping xmlns:a="http://schemas.openxmlformats.org/drawingml/2006/main"/>
  </p:clrMapOvr>
</p:sld>
</file>