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2e9ac41db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b269b82b04e7e"/>
  </p:sldMasterIdLst>
  <p:sldIdLst>
    <p:sldId xmlns:r="http://schemas.openxmlformats.org/officeDocument/2006/relationships" id="256" r:id="Re01d34ee8c374975"/>
    <p:sldId xmlns:r="http://schemas.openxmlformats.org/officeDocument/2006/relationships" id="257" r:id="R9cb60b6bc1224fca"/>
    <p:sldId xmlns:r="http://schemas.openxmlformats.org/officeDocument/2006/relationships" id="258" r:id="R3dccba687e6145ea"/>
    <p:sldId xmlns:r="http://schemas.openxmlformats.org/officeDocument/2006/relationships" id="259" r:id="Rf49b97515191486e"/>
    <p:sldId xmlns:r="http://schemas.openxmlformats.org/officeDocument/2006/relationships" id="260" r:id="R47da89cb7473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b269b82b04e7e" /><Relationship Type="http://schemas.openxmlformats.org/officeDocument/2006/relationships/slide" Target="/ppt/slides/slide1.xml" Id="Re01d34ee8c374975" /><Relationship Type="http://schemas.openxmlformats.org/officeDocument/2006/relationships/slide" Target="/ppt/slides/slide2.xml" Id="R9cb60b6bc1224fca" /><Relationship Type="http://schemas.openxmlformats.org/officeDocument/2006/relationships/slide" Target="/ppt/slides/slide3.xml" Id="R3dccba687e6145ea" /><Relationship Type="http://schemas.openxmlformats.org/officeDocument/2006/relationships/slide" Target="/ppt/slides/slide4.xml" Id="Rf49b97515191486e" /><Relationship Type="http://schemas.openxmlformats.org/officeDocument/2006/relationships/slide" Target="/ppt/slides/slide5.xml" Id="R47da89cb7473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1549406e8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a21b781c8454a" /><Relationship Type="http://schemas.openxmlformats.org/officeDocument/2006/relationships/theme" Target="/ppt/slideMasters/theme/theme1.xml" Id="R5b75ec059273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a21b781c8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b853116b0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60f602bc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115a3387c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2b6749469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cc76ea278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846 316 442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