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f36e3f671640f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c718d87f3f4fbd"/>
  </p:sldMasterIdLst>
  <p:sldIdLst>
    <p:sldId xmlns:r="http://schemas.openxmlformats.org/officeDocument/2006/relationships" id="256" r:id="Rfff2cd53eb3a43b9"/>
    <p:sldId xmlns:r="http://schemas.openxmlformats.org/officeDocument/2006/relationships" id="257" r:id="Rd01ece15e25e4cf1"/>
    <p:sldId xmlns:r="http://schemas.openxmlformats.org/officeDocument/2006/relationships" id="258" r:id="R7923e0b5b18140b7"/>
    <p:sldId xmlns:r="http://schemas.openxmlformats.org/officeDocument/2006/relationships" id="259" r:id="Ra83c7f4efce44b54"/>
    <p:sldId xmlns:r="http://schemas.openxmlformats.org/officeDocument/2006/relationships" id="260" r:id="R80b4c73f4c1f4463"/>
    <p:sldId xmlns:r="http://schemas.openxmlformats.org/officeDocument/2006/relationships" id="261" r:id="R40735b5eac8f408e"/>
    <p:sldId xmlns:r="http://schemas.openxmlformats.org/officeDocument/2006/relationships" id="262" r:id="Rc343d6d0b8a540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c718d87f3f4fbd" /><Relationship Type="http://schemas.openxmlformats.org/officeDocument/2006/relationships/slide" Target="/ppt/slides/slide1.xml" Id="Rfff2cd53eb3a43b9" /><Relationship Type="http://schemas.openxmlformats.org/officeDocument/2006/relationships/slide" Target="/ppt/slides/slide2.xml" Id="Rd01ece15e25e4cf1" /><Relationship Type="http://schemas.openxmlformats.org/officeDocument/2006/relationships/slide" Target="/ppt/slides/slide3.xml" Id="R7923e0b5b18140b7" /><Relationship Type="http://schemas.openxmlformats.org/officeDocument/2006/relationships/slide" Target="/ppt/slides/slide4.xml" Id="Ra83c7f4efce44b54" /><Relationship Type="http://schemas.openxmlformats.org/officeDocument/2006/relationships/slide" Target="/ppt/slides/slide5.xml" Id="R80b4c73f4c1f4463" /><Relationship Type="http://schemas.openxmlformats.org/officeDocument/2006/relationships/slide" Target="/ppt/slides/slide6.xml" Id="R40735b5eac8f408e" /><Relationship Type="http://schemas.openxmlformats.org/officeDocument/2006/relationships/slide" Target="/ppt/slides/slide7.xml" Id="Rc343d6d0b8a540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e8756fcecc4b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20dbb3a654509" /><Relationship Type="http://schemas.openxmlformats.org/officeDocument/2006/relationships/theme" Target="/ppt/slideMasters/theme/theme1.xml" Id="R0780d395d24144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020dbb3a6545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13e83178b54f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93e91f79f4b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e5ee26d8a740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ed0662367942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8a4a7c00da4d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680127a01346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cf21f16f64f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LERVIK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LERVIK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35 286 284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4 170 609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3 414 870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15 444 908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22 260 290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 LERVIK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LERVIK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Vessøra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45 07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842 722 012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AS</a:t>
            </a:r>
          </a:p>
        </p:txBody>
      </p:sp>
    </p:spTree>
  </p:cSld>
  <p:clrMapOvr>
    <a:masterClrMapping xmlns:a="http://schemas.openxmlformats.org/drawingml/2006/main"/>
  </p:clrMapOvr>
</p:sld>
</file>