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ac0cca323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f2976eeed4e7c"/>
  </p:sldMasterIdLst>
  <p:sldIdLst>
    <p:sldId xmlns:r="http://schemas.openxmlformats.org/officeDocument/2006/relationships" id="256" r:id="R8261f102eac44c8b"/>
    <p:sldId xmlns:r="http://schemas.openxmlformats.org/officeDocument/2006/relationships" id="257" r:id="R75edc0fb3eb94c97"/>
    <p:sldId xmlns:r="http://schemas.openxmlformats.org/officeDocument/2006/relationships" id="258" r:id="R073adc2fd90a4eff"/>
    <p:sldId xmlns:r="http://schemas.openxmlformats.org/officeDocument/2006/relationships" id="259" r:id="R39e1162a8827444e"/>
    <p:sldId xmlns:r="http://schemas.openxmlformats.org/officeDocument/2006/relationships" id="260" r:id="Rc936aa5b69ef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f2976eeed4e7c" /><Relationship Type="http://schemas.openxmlformats.org/officeDocument/2006/relationships/slide" Target="/ppt/slides/slide1.xml" Id="R8261f102eac44c8b" /><Relationship Type="http://schemas.openxmlformats.org/officeDocument/2006/relationships/slide" Target="/ppt/slides/slide2.xml" Id="R75edc0fb3eb94c97" /><Relationship Type="http://schemas.openxmlformats.org/officeDocument/2006/relationships/slide" Target="/ppt/slides/slide3.xml" Id="R073adc2fd90a4eff" /><Relationship Type="http://schemas.openxmlformats.org/officeDocument/2006/relationships/slide" Target="/ppt/slides/slide4.xml" Id="R39e1162a8827444e" /><Relationship Type="http://schemas.openxmlformats.org/officeDocument/2006/relationships/slide" Target="/ppt/slides/slide5.xml" Id="Rc936aa5b69ef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69f3e64af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f9fa785fb469c" /><Relationship Type="http://schemas.openxmlformats.org/officeDocument/2006/relationships/theme" Target="/ppt/slideMasters/theme/theme1.xml" Id="Rf3ab2d055dd4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f9fa785fb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24025dd9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311c3e46b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076a729f6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8f86be70d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e29d89693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LYNGEN KOMMUNE IVGU SUOHKAN YYKEÄN KUNTA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LYNGEN KOMMUNE IVGU SUOHKAN YYKEÄN KUNTA ble etablert [år] og holder til i Lyngseidet.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9060 Lyngseidet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840 014 932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