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5f2f9ecfb53424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9963cf74c554a31"/>
  </p:sldMasterIdLst>
  <p:sldIdLst>
    <p:sldId xmlns:r="http://schemas.openxmlformats.org/officeDocument/2006/relationships" id="256" r:id="R0b773b792b914219"/>
    <p:sldId xmlns:r="http://schemas.openxmlformats.org/officeDocument/2006/relationships" id="257" r:id="R88354bb6be0f4727"/>
    <p:sldId xmlns:r="http://schemas.openxmlformats.org/officeDocument/2006/relationships" id="258" r:id="Rd64f4a90e20f4a1b"/>
    <p:sldId xmlns:r="http://schemas.openxmlformats.org/officeDocument/2006/relationships" id="259" r:id="Re8279e75b7a34b76"/>
    <p:sldId xmlns:r="http://schemas.openxmlformats.org/officeDocument/2006/relationships" id="260" r:id="Rfd7e892e3c514d53"/>
    <p:sldId xmlns:r="http://schemas.openxmlformats.org/officeDocument/2006/relationships" id="261" r:id="R4ec9d42fe733479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963cf74c554a31" /><Relationship Type="http://schemas.openxmlformats.org/officeDocument/2006/relationships/slide" Target="/ppt/slides/slide1.xml" Id="R0b773b792b914219" /><Relationship Type="http://schemas.openxmlformats.org/officeDocument/2006/relationships/slide" Target="/ppt/slides/slide2.xml" Id="R88354bb6be0f4727" /><Relationship Type="http://schemas.openxmlformats.org/officeDocument/2006/relationships/slide" Target="/ppt/slides/slide3.xml" Id="Rd64f4a90e20f4a1b" /><Relationship Type="http://schemas.openxmlformats.org/officeDocument/2006/relationships/slide" Target="/ppt/slides/slide4.xml" Id="Re8279e75b7a34b76" /><Relationship Type="http://schemas.openxmlformats.org/officeDocument/2006/relationships/slide" Target="/ppt/slides/slide5.xml" Id="Rfd7e892e3c514d53" /><Relationship Type="http://schemas.openxmlformats.org/officeDocument/2006/relationships/slide" Target="/ppt/slides/slide6.xml" Id="R4ec9d42fe733479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050c6fe1c941f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421cfb04c74bf0" /><Relationship Type="http://schemas.openxmlformats.org/officeDocument/2006/relationships/theme" Target="/ppt/slideMasters/theme/theme1.xml" Id="R4950c2c67336472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b421cfb04c74bf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db3fa664cd43d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3b1159442a4e3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5161d3ce364ba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6ec87e8b1d45a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91b5e02a7749a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d555583291486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LYNGEN KOMMUNE IVGU SUOHKAN YYKEÄN KUNTA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LYNGEN KOMMUNE IVGU SUOHKAN YYKEÄN KUNTA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LYNGEN KOMMUNE IVGU SUOHKAN YYKEÄN KUNTA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LYNGEN KOMMUNE IVGU SUOHKAN YYKEÄN KUNTA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LYNGEN KOMMUNE IVGU SUOHKAN YYKEÄN KUNTA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LYNGEN KOMMUNE IVGU SUOHKAN YYKEÄN KUNTA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Strandveien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9060 Lyngseidet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 70 10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post@lyngen.kommune.no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www.lyngen.kommune.no/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840 014 932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LYNGEN KOMMUNE IVGU SUOHKAN YYKEÄN KUNTA</a:t>
            </a:r>
          </a:p>
        </p:txBody>
      </p:sp>
    </p:spTree>
  </p:cSld>
  <p:clrMapOvr>
    <a:masterClrMapping xmlns:a="http://schemas.openxmlformats.org/drawingml/2006/main"/>
  </p:clrMapOvr>
</p:sld>
</file>