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04683db0c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40b7841fe47df"/>
  </p:sldMasterIdLst>
  <p:sldIdLst>
    <p:sldId xmlns:r="http://schemas.openxmlformats.org/officeDocument/2006/relationships" id="256" r:id="R0488e84e1c144020"/>
    <p:sldId xmlns:r="http://schemas.openxmlformats.org/officeDocument/2006/relationships" id="257" r:id="R75a9b2fbe18d4b3f"/>
    <p:sldId xmlns:r="http://schemas.openxmlformats.org/officeDocument/2006/relationships" id="258" r:id="R414070380d7b41b1"/>
    <p:sldId xmlns:r="http://schemas.openxmlformats.org/officeDocument/2006/relationships" id="259" r:id="R2a4d973273a242c8"/>
    <p:sldId xmlns:r="http://schemas.openxmlformats.org/officeDocument/2006/relationships" id="260" r:id="Rc80968728cc5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40b7841fe47df" /><Relationship Type="http://schemas.openxmlformats.org/officeDocument/2006/relationships/slide" Target="/ppt/slides/slide1.xml" Id="R0488e84e1c144020" /><Relationship Type="http://schemas.openxmlformats.org/officeDocument/2006/relationships/slide" Target="/ppt/slides/slide2.xml" Id="R75a9b2fbe18d4b3f" /><Relationship Type="http://schemas.openxmlformats.org/officeDocument/2006/relationships/slide" Target="/ppt/slides/slide3.xml" Id="R414070380d7b41b1" /><Relationship Type="http://schemas.openxmlformats.org/officeDocument/2006/relationships/slide" Target="/ppt/slides/slide4.xml" Id="R2a4d973273a242c8" /><Relationship Type="http://schemas.openxmlformats.org/officeDocument/2006/relationships/slide" Target="/ppt/slides/slide5.xml" Id="Rc80968728cc5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f0115ab5e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d420f74f4992" /><Relationship Type="http://schemas.openxmlformats.org/officeDocument/2006/relationships/theme" Target="/ppt/slideMasters/theme/theme1.xml" Id="R480b9def536c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9d420f74f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b465877a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bd0cfa16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b4a9f711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7d071d3e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4cb6e67a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