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973c5f2fed43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67a04b2f2e4970"/>
  </p:sldMasterIdLst>
  <p:sldIdLst>
    <p:sldId xmlns:r="http://schemas.openxmlformats.org/officeDocument/2006/relationships" id="256" r:id="Rdff5fd7dca644ce3"/>
    <p:sldId xmlns:r="http://schemas.openxmlformats.org/officeDocument/2006/relationships" id="257" r:id="R72400221cb524ff6"/>
    <p:sldId xmlns:r="http://schemas.openxmlformats.org/officeDocument/2006/relationships" id="258" r:id="Rb26180fdf3024441"/>
    <p:sldId xmlns:r="http://schemas.openxmlformats.org/officeDocument/2006/relationships" id="259" r:id="R27bfe45c9d4c4ad4"/>
    <p:sldId xmlns:r="http://schemas.openxmlformats.org/officeDocument/2006/relationships" id="260" r:id="R9193da148c384ad7"/>
    <p:sldId xmlns:r="http://schemas.openxmlformats.org/officeDocument/2006/relationships" id="261" r:id="R20ce2cd90cce49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7a04b2f2e4970" /><Relationship Type="http://schemas.openxmlformats.org/officeDocument/2006/relationships/slide" Target="/ppt/slides/slide1.xml" Id="Rdff5fd7dca644ce3" /><Relationship Type="http://schemas.openxmlformats.org/officeDocument/2006/relationships/slide" Target="/ppt/slides/slide2.xml" Id="R72400221cb524ff6" /><Relationship Type="http://schemas.openxmlformats.org/officeDocument/2006/relationships/slide" Target="/ppt/slides/slide3.xml" Id="Rb26180fdf3024441" /><Relationship Type="http://schemas.openxmlformats.org/officeDocument/2006/relationships/slide" Target="/ppt/slides/slide4.xml" Id="R27bfe45c9d4c4ad4" /><Relationship Type="http://schemas.openxmlformats.org/officeDocument/2006/relationships/slide" Target="/ppt/slides/slide5.xml" Id="R9193da148c384ad7" /><Relationship Type="http://schemas.openxmlformats.org/officeDocument/2006/relationships/slide" Target="/ppt/slides/slide6.xml" Id="R20ce2cd90cce49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62783637f4e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6641e88d04cda" /><Relationship Type="http://schemas.openxmlformats.org/officeDocument/2006/relationships/theme" Target="/ppt/slideMasters/theme/theme1.xml" Id="Rf1157cb4624f41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46641e88d04c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0060d3ca742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f70517ae344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39adacee641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e57fb5b654b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32361975d4d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49a8a22bd40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UNJARGGA GIELDA / NESSEBY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Soltunveien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9840 Varangerbotn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44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postmottak@nesseby.kommune.no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www.nesseby.kommune.no/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839 953 062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