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bbc05332ee4b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ab0c40a8d84778"/>
  </p:sldMasterIdLst>
  <p:sldIdLst>
    <p:sldId xmlns:r="http://schemas.openxmlformats.org/officeDocument/2006/relationships" id="256" r:id="R6e3441d0b1204813"/>
    <p:sldId xmlns:r="http://schemas.openxmlformats.org/officeDocument/2006/relationships" id="257" r:id="R11912e2572a64fc2"/>
    <p:sldId xmlns:r="http://schemas.openxmlformats.org/officeDocument/2006/relationships" id="258" r:id="Rfaa93d88ba824d9e"/>
    <p:sldId xmlns:r="http://schemas.openxmlformats.org/officeDocument/2006/relationships" id="259" r:id="R5d0037b8a9024d24"/>
    <p:sldId xmlns:r="http://schemas.openxmlformats.org/officeDocument/2006/relationships" id="260" r:id="Rd67f1d3250f24e9c"/>
    <p:sldId xmlns:r="http://schemas.openxmlformats.org/officeDocument/2006/relationships" id="261" r:id="Rfb7782075417464e"/>
    <p:sldId xmlns:r="http://schemas.openxmlformats.org/officeDocument/2006/relationships" id="262" r:id="Rc04909312fad45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ab0c40a8d84778" /><Relationship Type="http://schemas.openxmlformats.org/officeDocument/2006/relationships/slide" Target="/ppt/slides/slide1.xml" Id="R6e3441d0b1204813" /><Relationship Type="http://schemas.openxmlformats.org/officeDocument/2006/relationships/slide" Target="/ppt/slides/slide2.xml" Id="R11912e2572a64fc2" /><Relationship Type="http://schemas.openxmlformats.org/officeDocument/2006/relationships/slide" Target="/ppt/slides/slide3.xml" Id="Rfaa93d88ba824d9e" /><Relationship Type="http://schemas.openxmlformats.org/officeDocument/2006/relationships/slide" Target="/ppt/slides/slide4.xml" Id="R5d0037b8a9024d24" /><Relationship Type="http://schemas.openxmlformats.org/officeDocument/2006/relationships/slide" Target="/ppt/slides/slide5.xml" Id="Rd67f1d3250f24e9c" /><Relationship Type="http://schemas.openxmlformats.org/officeDocument/2006/relationships/slide" Target="/ppt/slides/slide6.xml" Id="Rfb7782075417464e" /><Relationship Type="http://schemas.openxmlformats.org/officeDocument/2006/relationships/slide" Target="/ppt/slides/slide7.xml" Id="Rc04909312fad45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253af4831f41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21e8113ec455f" /><Relationship Type="http://schemas.openxmlformats.org/officeDocument/2006/relationships/theme" Target="/ppt/slideMasters/theme/theme1.xml" Id="Rfeef3bef74184d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221e8113ec45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46f02232141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5cba21e1144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d6d63caf746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92079c14a43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d57b49e9741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b27ddf9ad40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0d21498a840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ØKONOMI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67 062 473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6 820 082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5 741 363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12 822 403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26 704 453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DRAFT HOLDING AS  –  31,3 %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AOGL HOLDING AS  –  21,4 %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BLUE STAR ASSET MANAGEMENT AS  –  21,4 %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ØKONOMI AS  –  17,6 %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IVAR BAKKENGET  –  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VESO INVEST AS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Moafjæra 6E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839 650 302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