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230ebf1dd4b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91e1e5d1348eb"/>
  </p:sldMasterIdLst>
  <p:sldIdLst>
    <p:sldId xmlns:r="http://schemas.openxmlformats.org/officeDocument/2006/relationships" id="256" r:id="R1afeca7cfa7a40b8"/>
    <p:sldId xmlns:r="http://schemas.openxmlformats.org/officeDocument/2006/relationships" id="257" r:id="R142f6d2c32124903"/>
    <p:sldId xmlns:r="http://schemas.openxmlformats.org/officeDocument/2006/relationships" id="258" r:id="R72c3480083654b11"/>
    <p:sldId xmlns:r="http://schemas.openxmlformats.org/officeDocument/2006/relationships" id="259" r:id="Rd1cf5e794012410a"/>
    <p:sldId xmlns:r="http://schemas.openxmlformats.org/officeDocument/2006/relationships" id="260" r:id="Rd0e8c48c2f39400d"/>
    <p:sldId xmlns:r="http://schemas.openxmlformats.org/officeDocument/2006/relationships" id="261" r:id="Rf986fef16f47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91e1e5d1348eb" /><Relationship Type="http://schemas.openxmlformats.org/officeDocument/2006/relationships/slide" Target="/ppt/slides/slide1.xml" Id="R1afeca7cfa7a40b8" /><Relationship Type="http://schemas.openxmlformats.org/officeDocument/2006/relationships/slide" Target="/ppt/slides/slide2.xml" Id="R142f6d2c32124903" /><Relationship Type="http://schemas.openxmlformats.org/officeDocument/2006/relationships/slide" Target="/ppt/slides/slide3.xml" Id="R72c3480083654b11" /><Relationship Type="http://schemas.openxmlformats.org/officeDocument/2006/relationships/slide" Target="/ppt/slides/slide4.xml" Id="Rd1cf5e794012410a" /><Relationship Type="http://schemas.openxmlformats.org/officeDocument/2006/relationships/slide" Target="/ppt/slides/slide5.xml" Id="Rd0e8c48c2f39400d" /><Relationship Type="http://schemas.openxmlformats.org/officeDocument/2006/relationships/slide" Target="/ppt/slides/slide6.xml" Id="Rf986fef16f47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40b1531c645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9880e6421442f" /><Relationship Type="http://schemas.openxmlformats.org/officeDocument/2006/relationships/theme" Target="/ppt/slideMasters/theme/theme1.xml" Id="Rb5912204f080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69880e642144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c6abc7bda48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162b0577746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2b686c3e9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90c94e04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c3a38473d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2277bca8242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839 650 302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