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f480da1ba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957035b054e7f"/>
  </p:sldMasterIdLst>
  <p:sldIdLst>
    <p:sldId xmlns:r="http://schemas.openxmlformats.org/officeDocument/2006/relationships" id="256" r:id="Rb742acde846d49df"/>
    <p:sldId xmlns:r="http://schemas.openxmlformats.org/officeDocument/2006/relationships" id="257" r:id="R99a62c196aa24086"/>
    <p:sldId xmlns:r="http://schemas.openxmlformats.org/officeDocument/2006/relationships" id="258" r:id="R4d976ec99daa447a"/>
    <p:sldId xmlns:r="http://schemas.openxmlformats.org/officeDocument/2006/relationships" id="259" r:id="Re422d53f0f014f2e"/>
    <p:sldId xmlns:r="http://schemas.openxmlformats.org/officeDocument/2006/relationships" id="260" r:id="R685a9968008e4563"/>
    <p:sldId xmlns:r="http://schemas.openxmlformats.org/officeDocument/2006/relationships" id="261" r:id="Ra0101720a8be4408"/>
    <p:sldId xmlns:r="http://schemas.openxmlformats.org/officeDocument/2006/relationships" id="262" r:id="Rb80b23485d1e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957035b054e7f" /><Relationship Type="http://schemas.openxmlformats.org/officeDocument/2006/relationships/slide" Target="/ppt/slides/slide1.xml" Id="Rb742acde846d49df" /><Relationship Type="http://schemas.openxmlformats.org/officeDocument/2006/relationships/slide" Target="/ppt/slides/slide2.xml" Id="R99a62c196aa24086" /><Relationship Type="http://schemas.openxmlformats.org/officeDocument/2006/relationships/slide" Target="/ppt/slides/slide3.xml" Id="R4d976ec99daa447a" /><Relationship Type="http://schemas.openxmlformats.org/officeDocument/2006/relationships/slide" Target="/ppt/slides/slide4.xml" Id="Re422d53f0f014f2e" /><Relationship Type="http://schemas.openxmlformats.org/officeDocument/2006/relationships/slide" Target="/ppt/slides/slide5.xml" Id="R685a9968008e4563" /><Relationship Type="http://schemas.openxmlformats.org/officeDocument/2006/relationships/slide" Target="/ppt/slides/slide6.xml" Id="Ra0101720a8be4408" /><Relationship Type="http://schemas.openxmlformats.org/officeDocument/2006/relationships/slide" Target="/ppt/slides/slide7.xml" Id="Rb80b23485d1e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f5772f79b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ddbc48a54166" /><Relationship Type="http://schemas.openxmlformats.org/officeDocument/2006/relationships/theme" Target="/ppt/slideMasters/theme/theme1.xml" Id="R668a1501e897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8ddbc48a5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76639f2d5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6d6fffd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56c50998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94ee76f4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e522b0505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a791b9f1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69f0db71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OLE BJØRN HOLTA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BJØRN ERIK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GRO SVENNEVIG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KARIANNE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