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fac2235df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8f15278be24352"/>
  </p:sldMasterIdLst>
  <p:sldIdLst>
    <p:sldId xmlns:r="http://schemas.openxmlformats.org/officeDocument/2006/relationships" id="256" r:id="R6faed6bffc1b4ee4"/>
    <p:sldId xmlns:r="http://schemas.openxmlformats.org/officeDocument/2006/relationships" id="257" r:id="Rb523ba5f9f794f85"/>
    <p:sldId xmlns:r="http://schemas.openxmlformats.org/officeDocument/2006/relationships" id="258" r:id="R696c9381a6a5435c"/>
    <p:sldId xmlns:r="http://schemas.openxmlformats.org/officeDocument/2006/relationships" id="259" r:id="R8c78e9b7d2bb40bd"/>
    <p:sldId xmlns:r="http://schemas.openxmlformats.org/officeDocument/2006/relationships" id="260" r:id="Rfd5b435bf8c7474e"/>
    <p:sldId xmlns:r="http://schemas.openxmlformats.org/officeDocument/2006/relationships" id="261" r:id="R730a424fa442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f15278be24352" /><Relationship Type="http://schemas.openxmlformats.org/officeDocument/2006/relationships/slide" Target="/ppt/slides/slide1.xml" Id="R6faed6bffc1b4ee4" /><Relationship Type="http://schemas.openxmlformats.org/officeDocument/2006/relationships/slide" Target="/ppt/slides/slide2.xml" Id="Rb523ba5f9f794f85" /><Relationship Type="http://schemas.openxmlformats.org/officeDocument/2006/relationships/slide" Target="/ppt/slides/slide3.xml" Id="R696c9381a6a5435c" /><Relationship Type="http://schemas.openxmlformats.org/officeDocument/2006/relationships/slide" Target="/ppt/slides/slide4.xml" Id="R8c78e9b7d2bb40bd" /><Relationship Type="http://schemas.openxmlformats.org/officeDocument/2006/relationships/slide" Target="/ppt/slides/slide5.xml" Id="Rfd5b435bf8c7474e" /><Relationship Type="http://schemas.openxmlformats.org/officeDocument/2006/relationships/slide" Target="/ppt/slides/slide6.xml" Id="R730a424fa442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5b8563ecc4f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0bcc0826f44ed" /><Relationship Type="http://schemas.openxmlformats.org/officeDocument/2006/relationships/theme" Target="/ppt/slideMasters/theme/theme1.xml" Id="Rce0219bc16b2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20bcc0826f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72414702e4e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41f716d8a47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a8dacffe142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e53b1b4ab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f99a2392443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c3cc1092c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SPAREBANK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FINN SVERRE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64 85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www.sognbank.no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