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b4ce4caba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c6b1b17d440b4"/>
  </p:sldMasterIdLst>
  <p:sldIdLst>
    <p:sldId xmlns:r="http://schemas.openxmlformats.org/officeDocument/2006/relationships" id="256" r:id="Reb723062cc2549bb"/>
    <p:sldId xmlns:r="http://schemas.openxmlformats.org/officeDocument/2006/relationships" id="257" r:id="R4ef6ee0d46ba40e6"/>
    <p:sldId xmlns:r="http://schemas.openxmlformats.org/officeDocument/2006/relationships" id="258" r:id="Rb622aa282be24005"/>
    <p:sldId xmlns:r="http://schemas.openxmlformats.org/officeDocument/2006/relationships" id="259" r:id="R17d92d69bb484718"/>
    <p:sldId xmlns:r="http://schemas.openxmlformats.org/officeDocument/2006/relationships" id="260" r:id="R08c136c37b8c4ccc"/>
    <p:sldId xmlns:r="http://schemas.openxmlformats.org/officeDocument/2006/relationships" id="261" r:id="Rb743bf9356c24074"/>
    <p:sldId xmlns:r="http://schemas.openxmlformats.org/officeDocument/2006/relationships" id="262" r:id="R14ab3bd309d7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c6b1b17d440b4" /><Relationship Type="http://schemas.openxmlformats.org/officeDocument/2006/relationships/slide" Target="/ppt/slides/slide1.xml" Id="Reb723062cc2549bb" /><Relationship Type="http://schemas.openxmlformats.org/officeDocument/2006/relationships/slide" Target="/ppt/slides/slide2.xml" Id="R4ef6ee0d46ba40e6" /><Relationship Type="http://schemas.openxmlformats.org/officeDocument/2006/relationships/slide" Target="/ppt/slides/slide3.xml" Id="Rb622aa282be24005" /><Relationship Type="http://schemas.openxmlformats.org/officeDocument/2006/relationships/slide" Target="/ppt/slides/slide4.xml" Id="R17d92d69bb484718" /><Relationship Type="http://schemas.openxmlformats.org/officeDocument/2006/relationships/slide" Target="/ppt/slides/slide5.xml" Id="R08c136c37b8c4ccc" /><Relationship Type="http://schemas.openxmlformats.org/officeDocument/2006/relationships/slide" Target="/ppt/slides/slide6.xml" Id="Rb743bf9356c24074" /><Relationship Type="http://schemas.openxmlformats.org/officeDocument/2006/relationships/slide" Target="/ppt/slides/slide7.xml" Id="R14ab3bd309d7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6caf5fc23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f0acf2f134b86" /><Relationship Type="http://schemas.openxmlformats.org/officeDocument/2006/relationships/theme" Target="/ppt/slideMasters/theme/theme1.xml" Id="R721a97dd0976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ff0acf2f13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54f12cab5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1b9643d0b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d36affab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dc84439fa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6eff382f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b737a575046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2f1d9c1b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483 767 000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188 944 000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2 760 431 000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20 431 639 000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TYSNES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77C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