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96f52c022645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6dd9e177964aeb"/>
  </p:sldMasterIdLst>
  <p:sldIdLst>
    <p:sldId xmlns:r="http://schemas.openxmlformats.org/officeDocument/2006/relationships" id="256" r:id="Rb30d75d699ce45e0"/>
    <p:sldId xmlns:r="http://schemas.openxmlformats.org/officeDocument/2006/relationships" id="257" r:id="R8c6fba5c1afd49ee"/>
    <p:sldId xmlns:r="http://schemas.openxmlformats.org/officeDocument/2006/relationships" id="258" r:id="R2e65177e706d4283"/>
    <p:sldId xmlns:r="http://schemas.openxmlformats.org/officeDocument/2006/relationships" id="259" r:id="R3ecc002da17d4fdb"/>
    <p:sldId xmlns:r="http://schemas.openxmlformats.org/officeDocument/2006/relationships" id="260" r:id="R1058932cf20a473d"/>
    <p:sldId xmlns:r="http://schemas.openxmlformats.org/officeDocument/2006/relationships" id="261" r:id="R40c63dcca9d74e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6dd9e177964aeb" /><Relationship Type="http://schemas.openxmlformats.org/officeDocument/2006/relationships/slide" Target="/ppt/slides/slide1.xml" Id="Rb30d75d699ce45e0" /><Relationship Type="http://schemas.openxmlformats.org/officeDocument/2006/relationships/slide" Target="/ppt/slides/slide2.xml" Id="R8c6fba5c1afd49ee" /><Relationship Type="http://schemas.openxmlformats.org/officeDocument/2006/relationships/slide" Target="/ppt/slides/slide3.xml" Id="R2e65177e706d4283" /><Relationship Type="http://schemas.openxmlformats.org/officeDocument/2006/relationships/slide" Target="/ppt/slides/slide4.xml" Id="R3ecc002da17d4fdb" /><Relationship Type="http://schemas.openxmlformats.org/officeDocument/2006/relationships/slide" Target="/ppt/slides/slide5.xml" Id="R1058932cf20a473d" /><Relationship Type="http://schemas.openxmlformats.org/officeDocument/2006/relationships/slide" Target="/ppt/slides/slide6.xml" Id="R40c63dcca9d74e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18d1d566f24c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e1a276a0d4507" /><Relationship Type="http://schemas.openxmlformats.org/officeDocument/2006/relationships/theme" Target="/ppt/slideMasters/theme/theme1.xml" Id="Rbc375ae2959846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6e1a276a0d45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acf9660984a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9780fbf2040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71579224544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ec6c9f3994e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b952feda24d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ef421da1540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HAUGESUND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Smedasundet 77C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kundesenteret@haugesund-sparebank.no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www.haugesund-sparebank.no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837 895 502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SPAREBANK</a:t>
            </a:r>
          </a:p>
        </p:txBody>
      </p:sp>
    </p:spTree>
  </p:cSld>
  <p:clrMapOvr>
    <a:masterClrMapping xmlns:a="http://schemas.openxmlformats.org/drawingml/2006/main"/>
  </p:clrMapOvr>
</p:sld>
</file>