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4f1d3c865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17cfc568b4a52"/>
  </p:sldMasterIdLst>
  <p:sldIdLst>
    <p:sldId xmlns:r="http://schemas.openxmlformats.org/officeDocument/2006/relationships" id="256" r:id="Ra1cf37e072a2454b"/>
    <p:sldId xmlns:r="http://schemas.openxmlformats.org/officeDocument/2006/relationships" id="257" r:id="R40b6a46e8b454bad"/>
    <p:sldId xmlns:r="http://schemas.openxmlformats.org/officeDocument/2006/relationships" id="258" r:id="Rc075236e29414e8d"/>
    <p:sldId xmlns:r="http://schemas.openxmlformats.org/officeDocument/2006/relationships" id="259" r:id="R2277b6af02624306"/>
    <p:sldId xmlns:r="http://schemas.openxmlformats.org/officeDocument/2006/relationships" id="260" r:id="R74f6777405d94e67"/>
    <p:sldId xmlns:r="http://schemas.openxmlformats.org/officeDocument/2006/relationships" id="261" r:id="R3cf2776f15f0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17cfc568b4a52" /><Relationship Type="http://schemas.openxmlformats.org/officeDocument/2006/relationships/slide" Target="/ppt/slides/slide1.xml" Id="Ra1cf37e072a2454b" /><Relationship Type="http://schemas.openxmlformats.org/officeDocument/2006/relationships/slide" Target="/ppt/slides/slide2.xml" Id="R40b6a46e8b454bad" /><Relationship Type="http://schemas.openxmlformats.org/officeDocument/2006/relationships/slide" Target="/ppt/slides/slide3.xml" Id="Rc075236e29414e8d" /><Relationship Type="http://schemas.openxmlformats.org/officeDocument/2006/relationships/slide" Target="/ppt/slides/slide4.xml" Id="R2277b6af02624306" /><Relationship Type="http://schemas.openxmlformats.org/officeDocument/2006/relationships/slide" Target="/ppt/slides/slide5.xml" Id="R74f6777405d94e67" /><Relationship Type="http://schemas.openxmlformats.org/officeDocument/2006/relationships/slide" Target="/ppt/slides/slide6.xml" Id="R3cf2776f15f0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0fa706ad1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d903909814ef0" /><Relationship Type="http://schemas.openxmlformats.org/officeDocument/2006/relationships/theme" Target="/ppt/slideMasters/theme/theme1.xml" Id="R5012460015f5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d90390981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75f61cc24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66aadb2dd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487e46dc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f4e0c320f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751cc27c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c8a5b1e12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