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9f7b74529445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dcbc7a5b774c84"/>
  </p:sldMasterIdLst>
  <p:sldIdLst>
    <p:sldId xmlns:r="http://schemas.openxmlformats.org/officeDocument/2006/relationships" id="256" r:id="Rbf6c169916f84518"/>
    <p:sldId xmlns:r="http://schemas.openxmlformats.org/officeDocument/2006/relationships" id="257" r:id="R820b8fc4821e45da"/>
    <p:sldId xmlns:r="http://schemas.openxmlformats.org/officeDocument/2006/relationships" id="258" r:id="R46d57f570cd7448f"/>
    <p:sldId xmlns:r="http://schemas.openxmlformats.org/officeDocument/2006/relationships" id="259" r:id="R0c014424c20e4e9a"/>
    <p:sldId xmlns:r="http://schemas.openxmlformats.org/officeDocument/2006/relationships" id="260" r:id="Rb6b171ddd896421e"/>
    <p:sldId xmlns:r="http://schemas.openxmlformats.org/officeDocument/2006/relationships" id="261" r:id="R2747862d3d4f4002"/>
    <p:sldId xmlns:r="http://schemas.openxmlformats.org/officeDocument/2006/relationships" id="262" r:id="R9b4a9541309941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cbc7a5b774c84" /><Relationship Type="http://schemas.openxmlformats.org/officeDocument/2006/relationships/slide" Target="/ppt/slides/slide1.xml" Id="Rbf6c169916f84518" /><Relationship Type="http://schemas.openxmlformats.org/officeDocument/2006/relationships/slide" Target="/ppt/slides/slide2.xml" Id="R820b8fc4821e45da" /><Relationship Type="http://schemas.openxmlformats.org/officeDocument/2006/relationships/slide" Target="/ppt/slides/slide3.xml" Id="R46d57f570cd7448f" /><Relationship Type="http://schemas.openxmlformats.org/officeDocument/2006/relationships/slide" Target="/ppt/slides/slide4.xml" Id="R0c014424c20e4e9a" /><Relationship Type="http://schemas.openxmlformats.org/officeDocument/2006/relationships/slide" Target="/ppt/slides/slide5.xml" Id="Rb6b171ddd896421e" /><Relationship Type="http://schemas.openxmlformats.org/officeDocument/2006/relationships/slide" Target="/ppt/slides/slide6.xml" Id="R2747862d3d4f4002" /><Relationship Type="http://schemas.openxmlformats.org/officeDocument/2006/relationships/slide" Target="/ppt/slides/slide7.xml" Id="R9b4a9541309941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bb11ae7864e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5e50608a84967" /><Relationship Type="http://schemas.openxmlformats.org/officeDocument/2006/relationships/theme" Target="/ppt/slideMasters/theme/theme1.xml" Id="R5352ee6b38494b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05e50608a849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6f46b61ea45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c68a62a2043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b657e52b745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af6d87beb4d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6ef622420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e347a592f4d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d57eb361a40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2 623 015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6 722 188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837 703 352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HOLDING AS</a:t>
            </a:r>
          </a:p>
        </p:txBody>
      </p:sp>
    </p:spTree>
  </p:cSld>
  <p:clrMapOvr>
    <a:masterClrMapping xmlns:a="http://schemas.openxmlformats.org/drawingml/2006/main"/>
  </p:clrMapOvr>
</p:sld>
</file>