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9d1ee2e4b04b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9888bf9a47409b"/>
  </p:sldMasterIdLst>
  <p:sldIdLst>
    <p:sldId xmlns:r="http://schemas.openxmlformats.org/officeDocument/2006/relationships" id="256" r:id="R23cd564d138945cd"/>
    <p:sldId xmlns:r="http://schemas.openxmlformats.org/officeDocument/2006/relationships" id="257" r:id="R6c061ea138ac43b8"/>
    <p:sldId xmlns:r="http://schemas.openxmlformats.org/officeDocument/2006/relationships" id="258" r:id="R30762643542a4398"/>
    <p:sldId xmlns:r="http://schemas.openxmlformats.org/officeDocument/2006/relationships" id="259" r:id="R201b44a28a3f453f"/>
    <p:sldId xmlns:r="http://schemas.openxmlformats.org/officeDocument/2006/relationships" id="260" r:id="R65f5d599e1d34bf6"/>
    <p:sldId xmlns:r="http://schemas.openxmlformats.org/officeDocument/2006/relationships" id="261" r:id="R4959c82f883046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9888bf9a47409b" /><Relationship Type="http://schemas.openxmlformats.org/officeDocument/2006/relationships/slide" Target="/ppt/slides/slide1.xml" Id="R23cd564d138945cd" /><Relationship Type="http://schemas.openxmlformats.org/officeDocument/2006/relationships/slide" Target="/ppt/slides/slide2.xml" Id="R6c061ea138ac43b8" /><Relationship Type="http://schemas.openxmlformats.org/officeDocument/2006/relationships/slide" Target="/ppt/slides/slide3.xml" Id="R30762643542a4398" /><Relationship Type="http://schemas.openxmlformats.org/officeDocument/2006/relationships/slide" Target="/ppt/slides/slide4.xml" Id="R201b44a28a3f453f" /><Relationship Type="http://schemas.openxmlformats.org/officeDocument/2006/relationships/slide" Target="/ppt/slides/slide5.xml" Id="R65f5d599e1d34bf6" /><Relationship Type="http://schemas.openxmlformats.org/officeDocument/2006/relationships/slide" Target="/ppt/slides/slide6.xml" Id="R4959c82f883046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ad44902a084c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01f1e319e4318" /><Relationship Type="http://schemas.openxmlformats.org/officeDocument/2006/relationships/theme" Target="/ppt/slideMasters/theme/theme1.xml" Id="Rf77f921e0ee24a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201f1e319e43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3af88017f43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b8a67450f42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d1bf3e33448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57d5593ee42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b9a17999247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9a1df61874c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ROTT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837 703 352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HOLDING AS</a:t>
            </a:r>
          </a:p>
        </p:txBody>
      </p:sp>
    </p:spTree>
  </p:cSld>
  <p:clrMapOvr>
    <a:masterClrMapping xmlns:a="http://schemas.openxmlformats.org/drawingml/2006/main"/>
  </p:clrMapOvr>
</p:sld>
</file>