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7aa6b0cfb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760569fc547be"/>
  </p:sldMasterIdLst>
  <p:sldIdLst>
    <p:sldId xmlns:r="http://schemas.openxmlformats.org/officeDocument/2006/relationships" id="256" r:id="R65b2a8635d6f4af2"/>
    <p:sldId xmlns:r="http://schemas.openxmlformats.org/officeDocument/2006/relationships" id="257" r:id="R20a6acbd7a4b4e3e"/>
    <p:sldId xmlns:r="http://schemas.openxmlformats.org/officeDocument/2006/relationships" id="258" r:id="R45e78bb3a5814c86"/>
    <p:sldId xmlns:r="http://schemas.openxmlformats.org/officeDocument/2006/relationships" id="259" r:id="R289cc213093b4bfd"/>
    <p:sldId xmlns:r="http://schemas.openxmlformats.org/officeDocument/2006/relationships" id="260" r:id="R35cf8d309f43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760569fc547be" /><Relationship Type="http://schemas.openxmlformats.org/officeDocument/2006/relationships/slide" Target="/ppt/slides/slide1.xml" Id="R65b2a8635d6f4af2" /><Relationship Type="http://schemas.openxmlformats.org/officeDocument/2006/relationships/slide" Target="/ppt/slides/slide2.xml" Id="R20a6acbd7a4b4e3e" /><Relationship Type="http://schemas.openxmlformats.org/officeDocument/2006/relationships/slide" Target="/ppt/slides/slide3.xml" Id="R45e78bb3a5814c86" /><Relationship Type="http://schemas.openxmlformats.org/officeDocument/2006/relationships/slide" Target="/ppt/slides/slide4.xml" Id="R289cc213093b4bfd" /><Relationship Type="http://schemas.openxmlformats.org/officeDocument/2006/relationships/slide" Target="/ppt/slides/slide5.xml" Id="R35cf8d309f43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189505e27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b3d4f9a14678" /><Relationship Type="http://schemas.openxmlformats.org/officeDocument/2006/relationships/theme" Target="/ppt/slideMasters/theme/theme1.xml" Id="R607db6db8472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6b3d4f9a1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290d5668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a0076381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382ec26e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ddf3a22e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1f4d1ca4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