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8a0b9e11d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6b5bbbb8de4893"/>
  </p:sldMasterIdLst>
  <p:sldIdLst>
    <p:sldId xmlns:r="http://schemas.openxmlformats.org/officeDocument/2006/relationships" id="256" r:id="R955589d739d9490a"/>
    <p:sldId xmlns:r="http://schemas.openxmlformats.org/officeDocument/2006/relationships" id="257" r:id="Rc6ef06cd32944978"/>
    <p:sldId xmlns:r="http://schemas.openxmlformats.org/officeDocument/2006/relationships" id="258" r:id="R6e06035048984849"/>
    <p:sldId xmlns:r="http://schemas.openxmlformats.org/officeDocument/2006/relationships" id="259" r:id="Rd90e2b2bb692462c"/>
    <p:sldId xmlns:r="http://schemas.openxmlformats.org/officeDocument/2006/relationships" id="260" r:id="R7785cd720ecf49af"/>
    <p:sldId xmlns:r="http://schemas.openxmlformats.org/officeDocument/2006/relationships" id="261" r:id="R8f6841926a4443b0"/>
    <p:sldId xmlns:r="http://schemas.openxmlformats.org/officeDocument/2006/relationships" id="262" r:id="Rb7f2d97bdfa949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b5bbbb8de4893" /><Relationship Type="http://schemas.openxmlformats.org/officeDocument/2006/relationships/slide" Target="/ppt/slides/slide1.xml" Id="R955589d739d9490a" /><Relationship Type="http://schemas.openxmlformats.org/officeDocument/2006/relationships/slide" Target="/ppt/slides/slide2.xml" Id="Rc6ef06cd32944978" /><Relationship Type="http://schemas.openxmlformats.org/officeDocument/2006/relationships/slide" Target="/ppt/slides/slide3.xml" Id="R6e06035048984849" /><Relationship Type="http://schemas.openxmlformats.org/officeDocument/2006/relationships/slide" Target="/ppt/slides/slide4.xml" Id="Rd90e2b2bb692462c" /><Relationship Type="http://schemas.openxmlformats.org/officeDocument/2006/relationships/slide" Target="/ppt/slides/slide5.xml" Id="R7785cd720ecf49af" /><Relationship Type="http://schemas.openxmlformats.org/officeDocument/2006/relationships/slide" Target="/ppt/slides/slide6.xml" Id="R8f6841926a4443b0" /><Relationship Type="http://schemas.openxmlformats.org/officeDocument/2006/relationships/slide" Target="/ppt/slides/slide7.xml" Id="Rb7f2d97bdfa949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d355330aa40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a129af5654cb8" /><Relationship Type="http://schemas.openxmlformats.org/officeDocument/2006/relationships/theme" Target="/ppt/slideMasters/theme/theme1.xml" Id="R8fe0c8a919dd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a129af565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375ce938149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48307a9b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d20140da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ca68f100f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97455c45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5b2c614f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870f1167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CAROG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ROGNE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836 716 612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CAROG HOLDING AS</a:t>
            </a:r>
          </a:p>
        </p:txBody>
      </p:sp>
    </p:spTree>
  </p:cSld>
  <p:clrMapOvr>
    <a:masterClrMapping xmlns:a="http://schemas.openxmlformats.org/drawingml/2006/main"/>
  </p:clrMapOvr>
</p:sld>
</file>