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f93259576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1ec588c0b4e37"/>
  </p:sldMasterIdLst>
  <p:sldIdLst>
    <p:sldId xmlns:r="http://schemas.openxmlformats.org/officeDocument/2006/relationships" id="256" r:id="R2dfd6a5afb4d4f2f"/>
    <p:sldId xmlns:r="http://schemas.openxmlformats.org/officeDocument/2006/relationships" id="257" r:id="R06e9879553ec4782"/>
    <p:sldId xmlns:r="http://schemas.openxmlformats.org/officeDocument/2006/relationships" id="258" r:id="Rb877803be9684124"/>
    <p:sldId xmlns:r="http://schemas.openxmlformats.org/officeDocument/2006/relationships" id="259" r:id="R30c8bca9d12e4662"/>
    <p:sldId xmlns:r="http://schemas.openxmlformats.org/officeDocument/2006/relationships" id="260" r:id="R43f520181a654da6"/>
    <p:sldId xmlns:r="http://schemas.openxmlformats.org/officeDocument/2006/relationships" id="261" r:id="R8dfc23c0bedc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1ec588c0b4e37" /><Relationship Type="http://schemas.openxmlformats.org/officeDocument/2006/relationships/slide" Target="/ppt/slides/slide1.xml" Id="R2dfd6a5afb4d4f2f" /><Relationship Type="http://schemas.openxmlformats.org/officeDocument/2006/relationships/slide" Target="/ppt/slides/slide2.xml" Id="R06e9879553ec4782" /><Relationship Type="http://schemas.openxmlformats.org/officeDocument/2006/relationships/slide" Target="/ppt/slides/slide3.xml" Id="Rb877803be9684124" /><Relationship Type="http://schemas.openxmlformats.org/officeDocument/2006/relationships/slide" Target="/ppt/slides/slide4.xml" Id="R30c8bca9d12e4662" /><Relationship Type="http://schemas.openxmlformats.org/officeDocument/2006/relationships/slide" Target="/ppt/slides/slide5.xml" Id="R43f520181a654da6" /><Relationship Type="http://schemas.openxmlformats.org/officeDocument/2006/relationships/slide" Target="/ppt/slides/slide6.xml" Id="R8dfc23c0bedc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2cc6b30b8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59d42c664159" /><Relationship Type="http://schemas.openxmlformats.org/officeDocument/2006/relationships/theme" Target="/ppt/slideMasters/theme/theme1.xml" Id="Rddc254688bcd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e59d42c66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9919c4214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e62ae31bc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3eda2f6a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25ea62b4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e6769826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582deeb2f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