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5fc5ff346b0449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dcb7458ccb6414a"/>
  </p:sldMasterIdLst>
  <p:sldIdLst>
    <p:sldId xmlns:r="http://schemas.openxmlformats.org/officeDocument/2006/relationships" id="256" r:id="R011f46d0e6384cc2"/>
    <p:sldId xmlns:r="http://schemas.openxmlformats.org/officeDocument/2006/relationships" id="257" r:id="R0d5a2fc78ea34f6f"/>
    <p:sldId xmlns:r="http://schemas.openxmlformats.org/officeDocument/2006/relationships" id="258" r:id="R96b5c79529b346da"/>
    <p:sldId xmlns:r="http://schemas.openxmlformats.org/officeDocument/2006/relationships" id="259" r:id="R727149c588cb4de3"/>
    <p:sldId xmlns:r="http://schemas.openxmlformats.org/officeDocument/2006/relationships" id="260" r:id="R891f6358f0f4444b"/>
    <p:sldId xmlns:r="http://schemas.openxmlformats.org/officeDocument/2006/relationships" id="261" r:id="Rb787eacc02a54c8f"/>
    <p:sldId xmlns:r="http://schemas.openxmlformats.org/officeDocument/2006/relationships" id="262" r:id="R2da2b37bd0604c3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cb7458ccb6414a" /><Relationship Type="http://schemas.openxmlformats.org/officeDocument/2006/relationships/slide" Target="/ppt/slides/slide1.xml" Id="R011f46d0e6384cc2" /><Relationship Type="http://schemas.openxmlformats.org/officeDocument/2006/relationships/slide" Target="/ppt/slides/slide2.xml" Id="R0d5a2fc78ea34f6f" /><Relationship Type="http://schemas.openxmlformats.org/officeDocument/2006/relationships/slide" Target="/ppt/slides/slide3.xml" Id="R96b5c79529b346da" /><Relationship Type="http://schemas.openxmlformats.org/officeDocument/2006/relationships/slide" Target="/ppt/slides/slide4.xml" Id="R727149c588cb4de3" /><Relationship Type="http://schemas.openxmlformats.org/officeDocument/2006/relationships/slide" Target="/ppt/slides/slide5.xml" Id="R891f6358f0f4444b" /><Relationship Type="http://schemas.openxmlformats.org/officeDocument/2006/relationships/slide" Target="/ppt/slides/slide6.xml" Id="Rb787eacc02a54c8f" /><Relationship Type="http://schemas.openxmlformats.org/officeDocument/2006/relationships/slide" Target="/ppt/slides/slide7.xml" Id="R2da2b37bd0604c3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c97b601e3d4c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77e3e1fc34411e" /><Relationship Type="http://schemas.openxmlformats.org/officeDocument/2006/relationships/theme" Target="/ppt/slideMasters/theme/theme1.xml" Id="R02055d6265ff4e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277e3e1fc34411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cc544dc21548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46d0537ac94a3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8eca59445841f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66154f2ddd45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6d80af38fe453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3c5ab1e5e349a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fbf54652a241e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BONETT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BONETT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BONETT INVEST AS ble etablert [år] og holder til i Horten.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BONETT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BONETT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BONETT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−6 597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−12 350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17 650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253 403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BONETT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CHARLOTTE SOFIE BONETT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BONETT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Blåveisstien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3189 Horten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836 272 862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BONETT INVEST AS</a:t>
            </a:r>
          </a:p>
        </p:txBody>
      </p:sp>
    </p:spTree>
  </p:cSld>
  <p:clrMapOvr>
    <a:masterClrMapping xmlns:a="http://schemas.openxmlformats.org/drawingml/2006/main"/>
  </p:clrMapOvr>
</p:sld>
</file>