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5e02e4d03f47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9c6249ff7a4184"/>
  </p:sldMasterIdLst>
  <p:sldIdLst>
    <p:sldId xmlns:r="http://schemas.openxmlformats.org/officeDocument/2006/relationships" id="256" r:id="Rb89e1920919d444b"/>
    <p:sldId xmlns:r="http://schemas.openxmlformats.org/officeDocument/2006/relationships" id="257" r:id="R851f37d820944657"/>
    <p:sldId xmlns:r="http://schemas.openxmlformats.org/officeDocument/2006/relationships" id="258" r:id="R0c21e17df1414466"/>
    <p:sldId xmlns:r="http://schemas.openxmlformats.org/officeDocument/2006/relationships" id="259" r:id="R7cd96a609a1d4be1"/>
    <p:sldId xmlns:r="http://schemas.openxmlformats.org/officeDocument/2006/relationships" id="260" r:id="R5c2d1cdb4b1f426a"/>
    <p:sldId xmlns:r="http://schemas.openxmlformats.org/officeDocument/2006/relationships" id="261" r:id="R9dc7b99e02f64a67"/>
    <p:sldId xmlns:r="http://schemas.openxmlformats.org/officeDocument/2006/relationships" id="262" r:id="R7755a8550d6941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9c6249ff7a4184" /><Relationship Type="http://schemas.openxmlformats.org/officeDocument/2006/relationships/slide" Target="/ppt/slides/slide1.xml" Id="Rb89e1920919d444b" /><Relationship Type="http://schemas.openxmlformats.org/officeDocument/2006/relationships/slide" Target="/ppt/slides/slide2.xml" Id="R851f37d820944657" /><Relationship Type="http://schemas.openxmlformats.org/officeDocument/2006/relationships/slide" Target="/ppt/slides/slide3.xml" Id="R0c21e17df1414466" /><Relationship Type="http://schemas.openxmlformats.org/officeDocument/2006/relationships/slide" Target="/ppt/slides/slide4.xml" Id="R7cd96a609a1d4be1" /><Relationship Type="http://schemas.openxmlformats.org/officeDocument/2006/relationships/slide" Target="/ppt/slides/slide5.xml" Id="R5c2d1cdb4b1f426a" /><Relationship Type="http://schemas.openxmlformats.org/officeDocument/2006/relationships/slide" Target="/ppt/slides/slide6.xml" Id="R9dc7b99e02f64a67" /><Relationship Type="http://schemas.openxmlformats.org/officeDocument/2006/relationships/slide" Target="/ppt/slides/slide7.xml" Id="R7755a8550d6941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3a8fa500b4a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263d94e594bfb" /><Relationship Type="http://schemas.openxmlformats.org/officeDocument/2006/relationships/theme" Target="/ppt/slideMasters/theme/theme1.xml" Id="R2f5a6ce8adbf46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1263d94e594b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905a2f38d45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1c98b22bc42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85b1d5c774a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d82ac88dc46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8f947d3304d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07e89084e44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628450e034a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TONJE BALLESTEROS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TONJE BALLESTEROS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BALLESTEROS INVEST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TONJE BALLESTEROS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TONJE BALLESTEROS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TONJE BALLESTEROS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TONJE BALLESTEROS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ANINE LØFF BALLESTEROS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TONJE BALLESTEROS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Korpåsen 137B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tonje_loeff@hotmail.com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836 262 662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TONJE BALLESTEROS INVEST AS</a:t>
            </a:r>
          </a:p>
        </p:txBody>
      </p:sp>
    </p:spTree>
  </p:cSld>
  <p:clrMapOvr>
    <a:masterClrMapping xmlns:a="http://schemas.openxmlformats.org/drawingml/2006/main"/>
  </p:clrMapOvr>
</p:sld>
</file>