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5249b67e04d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7f612576fd4635"/>
  </p:sldMasterIdLst>
  <p:sldIdLst>
    <p:sldId xmlns:r="http://schemas.openxmlformats.org/officeDocument/2006/relationships" id="256" r:id="Rb4ccbab40b3043e6"/>
    <p:sldId xmlns:r="http://schemas.openxmlformats.org/officeDocument/2006/relationships" id="257" r:id="R12ba1cdeabf64bb4"/>
    <p:sldId xmlns:r="http://schemas.openxmlformats.org/officeDocument/2006/relationships" id="258" r:id="Rcb5d9a82be264c58"/>
    <p:sldId xmlns:r="http://schemas.openxmlformats.org/officeDocument/2006/relationships" id="259" r:id="R7e6381e2615d4d6e"/>
    <p:sldId xmlns:r="http://schemas.openxmlformats.org/officeDocument/2006/relationships" id="260" r:id="Ra4007f98787f434f"/>
    <p:sldId xmlns:r="http://schemas.openxmlformats.org/officeDocument/2006/relationships" id="261" r:id="R9642ebac1d8546aa"/>
    <p:sldId xmlns:r="http://schemas.openxmlformats.org/officeDocument/2006/relationships" id="262" r:id="Rb322a80087ee47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7f612576fd4635" /><Relationship Type="http://schemas.openxmlformats.org/officeDocument/2006/relationships/slide" Target="/ppt/slides/slide1.xml" Id="Rb4ccbab40b3043e6" /><Relationship Type="http://schemas.openxmlformats.org/officeDocument/2006/relationships/slide" Target="/ppt/slides/slide2.xml" Id="R12ba1cdeabf64bb4" /><Relationship Type="http://schemas.openxmlformats.org/officeDocument/2006/relationships/slide" Target="/ppt/slides/slide3.xml" Id="Rcb5d9a82be264c58" /><Relationship Type="http://schemas.openxmlformats.org/officeDocument/2006/relationships/slide" Target="/ppt/slides/slide4.xml" Id="R7e6381e2615d4d6e" /><Relationship Type="http://schemas.openxmlformats.org/officeDocument/2006/relationships/slide" Target="/ppt/slides/slide5.xml" Id="Ra4007f98787f434f" /><Relationship Type="http://schemas.openxmlformats.org/officeDocument/2006/relationships/slide" Target="/ppt/slides/slide6.xml" Id="R9642ebac1d8546aa" /><Relationship Type="http://schemas.openxmlformats.org/officeDocument/2006/relationships/slide" Target="/ppt/slides/slide7.xml" Id="Rb322a80087ee47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cec9195be47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a4b918a3841b8" /><Relationship Type="http://schemas.openxmlformats.org/officeDocument/2006/relationships/theme" Target="/ppt/slideMasters/theme/theme1.xml" Id="R8c36b4e3e0c441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1a4b918a3841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fa9a7a0f546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b473b927d4c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20b559e31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a567ccddb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bd0c3a0b446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595d4c662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6d6b3e95e42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 STRAUMSNES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 STRAUMSNES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 STRAUMSNES AS ble etablert [år] og holder til i Kvaløysletta.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 STRAUMSNES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 STRAUMSNES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 STRAUMSNES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7 782 100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12 810 595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12 820 460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 STRAUMSNES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OLE STRAUMSNES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 STRAUMSNES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Blåklokkevegen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9102 Kvaløysletta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836 239 822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 STRAUMSNES AS</a:t>
            </a:r>
          </a:p>
        </p:txBody>
      </p:sp>
    </p:spTree>
  </p:cSld>
  <p:clrMapOvr>
    <a:masterClrMapping xmlns:a="http://schemas.openxmlformats.org/drawingml/2006/main"/>
  </p:clrMapOvr>
</p:sld>
</file>