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6e7dd0ad5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6e6886f1f473a"/>
  </p:sldMasterIdLst>
  <p:sldIdLst>
    <p:sldId xmlns:r="http://schemas.openxmlformats.org/officeDocument/2006/relationships" id="256" r:id="R34f9d4cf3d1f4666"/>
    <p:sldId xmlns:r="http://schemas.openxmlformats.org/officeDocument/2006/relationships" id="257" r:id="Rdd18e20463d84205"/>
    <p:sldId xmlns:r="http://schemas.openxmlformats.org/officeDocument/2006/relationships" id="258" r:id="R01e149b5be5a4952"/>
    <p:sldId xmlns:r="http://schemas.openxmlformats.org/officeDocument/2006/relationships" id="259" r:id="R164cd1eff916441b"/>
    <p:sldId xmlns:r="http://schemas.openxmlformats.org/officeDocument/2006/relationships" id="260" r:id="R8c0c37692ef74462"/>
    <p:sldId xmlns:r="http://schemas.openxmlformats.org/officeDocument/2006/relationships" id="261" r:id="R72fe06b3b93e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6e6886f1f473a" /><Relationship Type="http://schemas.openxmlformats.org/officeDocument/2006/relationships/slide" Target="/ppt/slides/slide1.xml" Id="R34f9d4cf3d1f4666" /><Relationship Type="http://schemas.openxmlformats.org/officeDocument/2006/relationships/slide" Target="/ppt/slides/slide2.xml" Id="Rdd18e20463d84205" /><Relationship Type="http://schemas.openxmlformats.org/officeDocument/2006/relationships/slide" Target="/ppt/slides/slide3.xml" Id="R01e149b5be5a4952" /><Relationship Type="http://schemas.openxmlformats.org/officeDocument/2006/relationships/slide" Target="/ppt/slides/slide4.xml" Id="R164cd1eff916441b" /><Relationship Type="http://schemas.openxmlformats.org/officeDocument/2006/relationships/slide" Target="/ppt/slides/slide5.xml" Id="R8c0c37692ef74462" /><Relationship Type="http://schemas.openxmlformats.org/officeDocument/2006/relationships/slide" Target="/ppt/slides/slide6.xml" Id="R72fe06b3b93e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2fedabde3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2bd3cb5843c2" /><Relationship Type="http://schemas.openxmlformats.org/officeDocument/2006/relationships/theme" Target="/ppt/slideMasters/theme/theme1.xml" Id="Ra8da91282dc9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d2bd3cb58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317e75ad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1266ca5d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fe6250dff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8e2b6b03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6d915181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e994d4185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836 106 652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