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2974324e454c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577c51f2e643eb"/>
  </p:sldMasterIdLst>
  <p:sldIdLst>
    <p:sldId xmlns:r="http://schemas.openxmlformats.org/officeDocument/2006/relationships" id="256" r:id="Rc29a4fbef9b74a0d"/>
    <p:sldId xmlns:r="http://schemas.openxmlformats.org/officeDocument/2006/relationships" id="257" r:id="Rf275c41792b94291"/>
    <p:sldId xmlns:r="http://schemas.openxmlformats.org/officeDocument/2006/relationships" id="258" r:id="R7f3eae91d25f47c8"/>
    <p:sldId xmlns:r="http://schemas.openxmlformats.org/officeDocument/2006/relationships" id="259" r:id="R00e14fc716734e12"/>
    <p:sldId xmlns:r="http://schemas.openxmlformats.org/officeDocument/2006/relationships" id="260" r:id="Ra11fd0a6fa1f4ed5"/>
    <p:sldId xmlns:r="http://schemas.openxmlformats.org/officeDocument/2006/relationships" id="261" r:id="Rdb8eda84e77246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77c51f2e643eb" /><Relationship Type="http://schemas.openxmlformats.org/officeDocument/2006/relationships/slide" Target="/ppt/slides/slide1.xml" Id="Rc29a4fbef9b74a0d" /><Relationship Type="http://schemas.openxmlformats.org/officeDocument/2006/relationships/slide" Target="/ppt/slides/slide2.xml" Id="Rf275c41792b94291" /><Relationship Type="http://schemas.openxmlformats.org/officeDocument/2006/relationships/slide" Target="/ppt/slides/slide3.xml" Id="R7f3eae91d25f47c8" /><Relationship Type="http://schemas.openxmlformats.org/officeDocument/2006/relationships/slide" Target="/ppt/slides/slide4.xml" Id="R00e14fc716734e12" /><Relationship Type="http://schemas.openxmlformats.org/officeDocument/2006/relationships/slide" Target="/ppt/slides/slide5.xml" Id="Ra11fd0a6fa1f4ed5" /><Relationship Type="http://schemas.openxmlformats.org/officeDocument/2006/relationships/slide" Target="/ppt/slides/slide6.xml" Id="Rdb8eda84e77246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0dc9f1da14c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c1823898c4a29" /><Relationship Type="http://schemas.openxmlformats.org/officeDocument/2006/relationships/theme" Target="/ppt/slideMasters/theme/theme1.xml" Id="R3d31eb35a93347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c1823898c4a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8e23cb9df4b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d6ffb39ce45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4d4c8af8c4b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452dafa9c4f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9845cc5cb4c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e699b0bc84f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PENNY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Bernhard Rostad, Neuberggata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835 853 772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PENNY AS</a:t>
            </a:r>
          </a:p>
        </p:txBody>
      </p:sp>
    </p:spTree>
  </p:cSld>
  <p:clrMapOvr>
    <a:masterClrMapping xmlns:a="http://schemas.openxmlformats.org/drawingml/2006/main"/>
  </p:clrMapOvr>
</p:sld>
</file>