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d7a50985c6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e38785c00402a"/>
  </p:sldMasterIdLst>
  <p:sldIdLst>
    <p:sldId xmlns:r="http://schemas.openxmlformats.org/officeDocument/2006/relationships" id="256" r:id="R016d0918dcff47a7"/>
    <p:sldId xmlns:r="http://schemas.openxmlformats.org/officeDocument/2006/relationships" id="257" r:id="R51faf0055ee7464a"/>
    <p:sldId xmlns:r="http://schemas.openxmlformats.org/officeDocument/2006/relationships" id="258" r:id="R5fe54962c7364220"/>
    <p:sldId xmlns:r="http://schemas.openxmlformats.org/officeDocument/2006/relationships" id="259" r:id="Rfa432eb8e06d4867"/>
    <p:sldId xmlns:r="http://schemas.openxmlformats.org/officeDocument/2006/relationships" id="260" r:id="R6e18455e3cc449ac"/>
    <p:sldId xmlns:r="http://schemas.openxmlformats.org/officeDocument/2006/relationships" id="261" r:id="R7f05906d69ca4b84"/>
    <p:sldId xmlns:r="http://schemas.openxmlformats.org/officeDocument/2006/relationships" id="262" r:id="R2b2ffcc5f335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e38785c00402a" /><Relationship Type="http://schemas.openxmlformats.org/officeDocument/2006/relationships/slide" Target="/ppt/slides/slide1.xml" Id="R016d0918dcff47a7" /><Relationship Type="http://schemas.openxmlformats.org/officeDocument/2006/relationships/slide" Target="/ppt/slides/slide2.xml" Id="R51faf0055ee7464a" /><Relationship Type="http://schemas.openxmlformats.org/officeDocument/2006/relationships/slide" Target="/ppt/slides/slide3.xml" Id="R5fe54962c7364220" /><Relationship Type="http://schemas.openxmlformats.org/officeDocument/2006/relationships/slide" Target="/ppt/slides/slide4.xml" Id="Rfa432eb8e06d4867" /><Relationship Type="http://schemas.openxmlformats.org/officeDocument/2006/relationships/slide" Target="/ppt/slides/slide5.xml" Id="R6e18455e3cc449ac" /><Relationship Type="http://schemas.openxmlformats.org/officeDocument/2006/relationships/slide" Target="/ppt/slides/slide6.xml" Id="R7f05906d69ca4b84" /><Relationship Type="http://schemas.openxmlformats.org/officeDocument/2006/relationships/slide" Target="/ppt/slides/slide7.xml" Id="R2b2ffcc5f335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d10d536f54f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df10f023b4d36" /><Relationship Type="http://schemas.openxmlformats.org/officeDocument/2006/relationships/theme" Target="/ppt/slideMasters/theme/theme1.xml" Id="Rb6f1ef7129fa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df10f023b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8ea93fe7f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c1d30093f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3a5bdbcb8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476965b88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0b8801b46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5ac2150614f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950e0209b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OAG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511 205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GJØSUND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835 806 782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OAG INVEST AS</a:t>
            </a:r>
          </a:p>
        </p:txBody>
      </p:sp>
    </p:spTree>
  </p:cSld>
  <p:clrMapOvr>
    <a:masterClrMapping xmlns:a="http://schemas.openxmlformats.org/drawingml/2006/main"/>
  </p:clrMapOvr>
</p:sld>
</file>