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0f73c063c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dc7ff415f34c69"/>
  </p:sldMasterIdLst>
  <p:sldIdLst>
    <p:sldId xmlns:r="http://schemas.openxmlformats.org/officeDocument/2006/relationships" id="256" r:id="R9f76306c491644f7"/>
    <p:sldId xmlns:r="http://schemas.openxmlformats.org/officeDocument/2006/relationships" id="257" r:id="Rf653fa58a9e843ae"/>
    <p:sldId xmlns:r="http://schemas.openxmlformats.org/officeDocument/2006/relationships" id="258" r:id="R172104bdec88473f"/>
    <p:sldId xmlns:r="http://schemas.openxmlformats.org/officeDocument/2006/relationships" id="259" r:id="Re2f710cbbd1c4296"/>
    <p:sldId xmlns:r="http://schemas.openxmlformats.org/officeDocument/2006/relationships" id="260" r:id="R06bcd46b3d004d8a"/>
    <p:sldId xmlns:r="http://schemas.openxmlformats.org/officeDocument/2006/relationships" id="261" r:id="R78d69155384542da"/>
    <p:sldId xmlns:r="http://schemas.openxmlformats.org/officeDocument/2006/relationships" id="262" r:id="R34b505624a9a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c7ff415f34c69" /><Relationship Type="http://schemas.openxmlformats.org/officeDocument/2006/relationships/slide" Target="/ppt/slides/slide1.xml" Id="R9f76306c491644f7" /><Relationship Type="http://schemas.openxmlformats.org/officeDocument/2006/relationships/slide" Target="/ppt/slides/slide2.xml" Id="Rf653fa58a9e843ae" /><Relationship Type="http://schemas.openxmlformats.org/officeDocument/2006/relationships/slide" Target="/ppt/slides/slide3.xml" Id="R172104bdec88473f" /><Relationship Type="http://schemas.openxmlformats.org/officeDocument/2006/relationships/slide" Target="/ppt/slides/slide4.xml" Id="Re2f710cbbd1c4296" /><Relationship Type="http://schemas.openxmlformats.org/officeDocument/2006/relationships/slide" Target="/ppt/slides/slide5.xml" Id="R06bcd46b3d004d8a" /><Relationship Type="http://schemas.openxmlformats.org/officeDocument/2006/relationships/slide" Target="/ppt/slides/slide6.xml" Id="R78d69155384542da" /><Relationship Type="http://schemas.openxmlformats.org/officeDocument/2006/relationships/slide" Target="/ppt/slides/slide7.xml" Id="R34b505624a9a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8e84d5f65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ded0119af42b8" /><Relationship Type="http://schemas.openxmlformats.org/officeDocument/2006/relationships/theme" Target="/ppt/slideMasters/theme/theme1.xml" Id="R42dd255dbfc8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ded0119af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fcfb3af7b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a034bcaf14c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73c586fc0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e6af0222d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9e0011b7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5c511ed804d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3c4c4778b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869 852 000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2 599 165 000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