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d60d1fb3c9471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33e4c698bf409f"/>
  </p:sldMasterIdLst>
  <p:sldIdLst>
    <p:sldId xmlns:r="http://schemas.openxmlformats.org/officeDocument/2006/relationships" id="256" r:id="Red69cb9eb86a40d6"/>
    <p:sldId xmlns:r="http://schemas.openxmlformats.org/officeDocument/2006/relationships" id="257" r:id="R32aeec5322a74772"/>
    <p:sldId xmlns:r="http://schemas.openxmlformats.org/officeDocument/2006/relationships" id="258" r:id="R05108a7595c44686"/>
    <p:sldId xmlns:r="http://schemas.openxmlformats.org/officeDocument/2006/relationships" id="259" r:id="Rf2a7d648a78347d5"/>
    <p:sldId xmlns:r="http://schemas.openxmlformats.org/officeDocument/2006/relationships" id="260" r:id="Rffb2e4aa3c5b4786"/>
    <p:sldId xmlns:r="http://schemas.openxmlformats.org/officeDocument/2006/relationships" id="261" r:id="R3fb2e6bef3264030"/>
    <p:sldId xmlns:r="http://schemas.openxmlformats.org/officeDocument/2006/relationships" id="262" r:id="R4c01c7d03fc649c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33e4c698bf409f" /><Relationship Type="http://schemas.openxmlformats.org/officeDocument/2006/relationships/slide" Target="/ppt/slides/slide1.xml" Id="Red69cb9eb86a40d6" /><Relationship Type="http://schemas.openxmlformats.org/officeDocument/2006/relationships/slide" Target="/ppt/slides/slide2.xml" Id="R32aeec5322a74772" /><Relationship Type="http://schemas.openxmlformats.org/officeDocument/2006/relationships/slide" Target="/ppt/slides/slide3.xml" Id="R05108a7595c44686" /><Relationship Type="http://schemas.openxmlformats.org/officeDocument/2006/relationships/slide" Target="/ppt/slides/slide4.xml" Id="Rf2a7d648a78347d5" /><Relationship Type="http://schemas.openxmlformats.org/officeDocument/2006/relationships/slide" Target="/ppt/slides/slide5.xml" Id="Rffb2e4aa3c5b4786" /><Relationship Type="http://schemas.openxmlformats.org/officeDocument/2006/relationships/slide" Target="/ppt/slides/slide6.xml" Id="R3fb2e6bef3264030" /><Relationship Type="http://schemas.openxmlformats.org/officeDocument/2006/relationships/slide" Target="/ppt/slides/slide7.xml" Id="R4c01c7d03fc649c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5f2b003813435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73807131c24553" /><Relationship Type="http://schemas.openxmlformats.org/officeDocument/2006/relationships/theme" Target="/ppt/slideMasters/theme/theme1.xml" Id="R9788970671174c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73807131c2455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82f12824bf4a2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f0166c127742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241897ed8d490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ec7614bcb94f5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966ed4793c4a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0a0365981d48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c02e6d4f764e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ANINTANIN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ANINTANIN HOLDING AS ble etablert [år] og holder til i Sola.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23 493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153 493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ANITA HEGGHEIM REMØY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Vardestien 9B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4050 Sola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834 907 682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ANINTANIN HOLDING AS</a:t>
            </a:r>
          </a:p>
        </p:txBody>
      </p:sp>
    </p:spTree>
  </p:cSld>
  <p:clrMapOvr>
    <a:masterClrMapping xmlns:a="http://schemas.openxmlformats.org/drawingml/2006/main"/>
  </p:clrMapOvr>
</p:sld>
</file>