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cca3f0366a41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4ebad1f5254a5a"/>
  </p:sldMasterIdLst>
  <p:sldIdLst>
    <p:sldId xmlns:r="http://schemas.openxmlformats.org/officeDocument/2006/relationships" id="256" r:id="R31e1dbcb735f4930"/>
    <p:sldId xmlns:r="http://schemas.openxmlformats.org/officeDocument/2006/relationships" id="257" r:id="R647bf0cb472f44f7"/>
    <p:sldId xmlns:r="http://schemas.openxmlformats.org/officeDocument/2006/relationships" id="258" r:id="Rd9ef8013a8494a46"/>
    <p:sldId xmlns:r="http://schemas.openxmlformats.org/officeDocument/2006/relationships" id="259" r:id="R7c1434d44dcf46cb"/>
    <p:sldId xmlns:r="http://schemas.openxmlformats.org/officeDocument/2006/relationships" id="260" r:id="Rc97467a5ff954c4b"/>
    <p:sldId xmlns:r="http://schemas.openxmlformats.org/officeDocument/2006/relationships" id="261" r:id="Rf8d2e36b201a43a3"/>
    <p:sldId xmlns:r="http://schemas.openxmlformats.org/officeDocument/2006/relationships" id="262" r:id="Rce2f76554cf944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4ebad1f5254a5a" /><Relationship Type="http://schemas.openxmlformats.org/officeDocument/2006/relationships/slide" Target="/ppt/slides/slide1.xml" Id="R31e1dbcb735f4930" /><Relationship Type="http://schemas.openxmlformats.org/officeDocument/2006/relationships/slide" Target="/ppt/slides/slide2.xml" Id="R647bf0cb472f44f7" /><Relationship Type="http://schemas.openxmlformats.org/officeDocument/2006/relationships/slide" Target="/ppt/slides/slide3.xml" Id="Rd9ef8013a8494a46" /><Relationship Type="http://schemas.openxmlformats.org/officeDocument/2006/relationships/slide" Target="/ppt/slides/slide4.xml" Id="R7c1434d44dcf46cb" /><Relationship Type="http://schemas.openxmlformats.org/officeDocument/2006/relationships/slide" Target="/ppt/slides/slide5.xml" Id="Rc97467a5ff954c4b" /><Relationship Type="http://schemas.openxmlformats.org/officeDocument/2006/relationships/slide" Target="/ppt/slides/slide6.xml" Id="Rf8d2e36b201a43a3" /><Relationship Type="http://schemas.openxmlformats.org/officeDocument/2006/relationships/slide" Target="/ppt/slides/slide7.xml" Id="Rce2f76554cf944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b9449cbec34e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6ba1f87d248e9" /><Relationship Type="http://schemas.openxmlformats.org/officeDocument/2006/relationships/theme" Target="/ppt/slideMasters/theme/theme1.xml" Id="Rb785e7d8efef48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b6ba1f87d248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7c12efe7649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79a084e4d3464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6f4220a414f9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2bfe2ffe647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4dd57b9e34f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e73cfce7548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20da5a36ac4e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JAIS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JAIS HOLDING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453 494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LOMME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Borgejordet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3269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834 906 902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JAIS HOLDING AS</a:t>
            </a:r>
          </a:p>
        </p:txBody>
      </p:sp>
    </p:spTree>
  </p:cSld>
  <p:clrMapOvr>
    <a:masterClrMapping xmlns:a="http://schemas.openxmlformats.org/drawingml/2006/main"/>
  </p:clrMapOvr>
</p:sld>
</file>