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d657ad88c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822f488394077"/>
  </p:sldMasterIdLst>
  <p:sldIdLst>
    <p:sldId xmlns:r="http://schemas.openxmlformats.org/officeDocument/2006/relationships" id="256" r:id="Ra76136f715b2491c"/>
    <p:sldId xmlns:r="http://schemas.openxmlformats.org/officeDocument/2006/relationships" id="257" r:id="Ra024ef45149b4720"/>
    <p:sldId xmlns:r="http://schemas.openxmlformats.org/officeDocument/2006/relationships" id="258" r:id="R4f3737439b174759"/>
    <p:sldId xmlns:r="http://schemas.openxmlformats.org/officeDocument/2006/relationships" id="259" r:id="Re8b59e8bb2c24c72"/>
    <p:sldId xmlns:r="http://schemas.openxmlformats.org/officeDocument/2006/relationships" id="260" r:id="R8950507353a54005"/>
    <p:sldId xmlns:r="http://schemas.openxmlformats.org/officeDocument/2006/relationships" id="261" r:id="Rbc6be3c0a32d48a1"/>
    <p:sldId xmlns:r="http://schemas.openxmlformats.org/officeDocument/2006/relationships" id="262" r:id="R88b961814980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822f488394077" /><Relationship Type="http://schemas.openxmlformats.org/officeDocument/2006/relationships/slide" Target="/ppt/slides/slide1.xml" Id="Ra76136f715b2491c" /><Relationship Type="http://schemas.openxmlformats.org/officeDocument/2006/relationships/slide" Target="/ppt/slides/slide2.xml" Id="Ra024ef45149b4720" /><Relationship Type="http://schemas.openxmlformats.org/officeDocument/2006/relationships/slide" Target="/ppt/slides/slide3.xml" Id="R4f3737439b174759" /><Relationship Type="http://schemas.openxmlformats.org/officeDocument/2006/relationships/slide" Target="/ppt/slides/slide4.xml" Id="Re8b59e8bb2c24c72" /><Relationship Type="http://schemas.openxmlformats.org/officeDocument/2006/relationships/slide" Target="/ppt/slides/slide5.xml" Id="R8950507353a54005" /><Relationship Type="http://schemas.openxmlformats.org/officeDocument/2006/relationships/slide" Target="/ppt/slides/slide6.xml" Id="Rbc6be3c0a32d48a1" /><Relationship Type="http://schemas.openxmlformats.org/officeDocument/2006/relationships/slide" Target="/ppt/slides/slide7.xml" Id="R88b961814980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06257b36746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afed765b47e3" /><Relationship Type="http://schemas.openxmlformats.org/officeDocument/2006/relationships/theme" Target="/ppt/slideMasters/theme/theme1.xml" Id="Raa4e30d9a62e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3afed765b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56f966d6f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e98a8a366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601bffcae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1863a422747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b88cfc921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0d4815e844f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27f89ef9f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ÅRMOT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ÅRMOT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ÅRMOT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Kvestadlia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834 862 182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