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81ff3b951a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7b197e8e1c41a5"/>
  </p:sldMasterIdLst>
  <p:sldIdLst>
    <p:sldId xmlns:r="http://schemas.openxmlformats.org/officeDocument/2006/relationships" id="256" r:id="R624620e224e54bdf"/>
    <p:sldId xmlns:r="http://schemas.openxmlformats.org/officeDocument/2006/relationships" id="257" r:id="R10202b16e11f4a57"/>
    <p:sldId xmlns:r="http://schemas.openxmlformats.org/officeDocument/2006/relationships" id="258" r:id="R70eaf9c5562f4739"/>
    <p:sldId xmlns:r="http://schemas.openxmlformats.org/officeDocument/2006/relationships" id="259" r:id="R1a19ac62e22041c0"/>
    <p:sldId xmlns:r="http://schemas.openxmlformats.org/officeDocument/2006/relationships" id="260" r:id="Raf54b7c0cedd4111"/>
    <p:sldId xmlns:r="http://schemas.openxmlformats.org/officeDocument/2006/relationships" id="261" r:id="Raf03e3bff8b646a5"/>
    <p:sldId xmlns:r="http://schemas.openxmlformats.org/officeDocument/2006/relationships" id="262" r:id="R6f990ca94d0142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b197e8e1c41a5" /><Relationship Type="http://schemas.openxmlformats.org/officeDocument/2006/relationships/slide" Target="/ppt/slides/slide1.xml" Id="R624620e224e54bdf" /><Relationship Type="http://schemas.openxmlformats.org/officeDocument/2006/relationships/slide" Target="/ppt/slides/slide2.xml" Id="R10202b16e11f4a57" /><Relationship Type="http://schemas.openxmlformats.org/officeDocument/2006/relationships/slide" Target="/ppt/slides/slide3.xml" Id="R70eaf9c5562f4739" /><Relationship Type="http://schemas.openxmlformats.org/officeDocument/2006/relationships/slide" Target="/ppt/slides/slide4.xml" Id="R1a19ac62e22041c0" /><Relationship Type="http://schemas.openxmlformats.org/officeDocument/2006/relationships/slide" Target="/ppt/slides/slide5.xml" Id="Raf54b7c0cedd4111" /><Relationship Type="http://schemas.openxmlformats.org/officeDocument/2006/relationships/slide" Target="/ppt/slides/slide6.xml" Id="Raf03e3bff8b646a5" /><Relationship Type="http://schemas.openxmlformats.org/officeDocument/2006/relationships/slide" Target="/ppt/slides/slide7.xml" Id="R6f990ca94d0142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89c7fe83a4a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f83e6d1a54405" /><Relationship Type="http://schemas.openxmlformats.org/officeDocument/2006/relationships/theme" Target="/ppt/slideMasters/theme/theme1.xml" Id="Rd1ed7313d8004c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9f83e6d1a544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ca112075445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0ec5ffdf443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4cf7df72045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f36b5b97e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45d71ff4448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df90fcbc946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a1c292e5943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Storgaten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1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216 993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683 276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9 665 557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10 708 050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GRIMSMO  –  84,0 %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GRIMSMO BUSENGDAL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GRIMSMO BUSENGDAL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GRIMSMO BUSENGDAL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INGVARD BUSENGDAL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Kirsten Grimsmo, Laberget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storgaten1@gmail.com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834 856 972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Storgaten 1 AS</a:t>
            </a:r>
          </a:p>
        </p:txBody>
      </p:sp>
    </p:spTree>
  </p:cSld>
  <p:clrMapOvr>
    <a:masterClrMapping xmlns:a="http://schemas.openxmlformats.org/drawingml/2006/main"/>
  </p:clrMapOvr>
</p:sld>
</file>