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4fc344e7a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61569597f4807"/>
  </p:sldMasterIdLst>
  <p:sldIdLst>
    <p:sldId xmlns:r="http://schemas.openxmlformats.org/officeDocument/2006/relationships" id="256" r:id="R661d3d63946e41ca"/>
    <p:sldId xmlns:r="http://schemas.openxmlformats.org/officeDocument/2006/relationships" id="257" r:id="Re45fedce8ea04d34"/>
    <p:sldId xmlns:r="http://schemas.openxmlformats.org/officeDocument/2006/relationships" id="258" r:id="R4f03da084bd045fd"/>
    <p:sldId xmlns:r="http://schemas.openxmlformats.org/officeDocument/2006/relationships" id="259" r:id="R5687cd6af480407c"/>
    <p:sldId xmlns:r="http://schemas.openxmlformats.org/officeDocument/2006/relationships" id="260" r:id="R22d6ff494791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61569597f4807" /><Relationship Type="http://schemas.openxmlformats.org/officeDocument/2006/relationships/slide" Target="/ppt/slides/slide1.xml" Id="R661d3d63946e41ca" /><Relationship Type="http://schemas.openxmlformats.org/officeDocument/2006/relationships/slide" Target="/ppt/slides/slide2.xml" Id="Re45fedce8ea04d34" /><Relationship Type="http://schemas.openxmlformats.org/officeDocument/2006/relationships/slide" Target="/ppt/slides/slide3.xml" Id="R4f03da084bd045fd" /><Relationship Type="http://schemas.openxmlformats.org/officeDocument/2006/relationships/slide" Target="/ppt/slides/slide4.xml" Id="R5687cd6af480407c" /><Relationship Type="http://schemas.openxmlformats.org/officeDocument/2006/relationships/slide" Target="/ppt/slides/slide5.xml" Id="R22d6ff494791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f24cbf14f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24fbec2eb409a" /><Relationship Type="http://schemas.openxmlformats.org/officeDocument/2006/relationships/theme" Target="/ppt/slideMasters/theme/theme1.xml" Id="R05a5588ecdba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24fbec2eb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dc12150bd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9cc38026f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2aa606e1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9c50ad87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dfc4223b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