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713c4e670443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dd63c8b7294e44"/>
  </p:sldMasterIdLst>
  <p:sldIdLst>
    <p:sldId xmlns:r="http://schemas.openxmlformats.org/officeDocument/2006/relationships" id="256" r:id="Rb99e6cd413ae4648"/>
    <p:sldId xmlns:r="http://schemas.openxmlformats.org/officeDocument/2006/relationships" id="257" r:id="Rd3903ed253664336"/>
    <p:sldId xmlns:r="http://schemas.openxmlformats.org/officeDocument/2006/relationships" id="258" r:id="R026741d7ea654393"/>
    <p:sldId xmlns:r="http://schemas.openxmlformats.org/officeDocument/2006/relationships" id="259" r:id="R4ede86f8e23f4eaf"/>
    <p:sldId xmlns:r="http://schemas.openxmlformats.org/officeDocument/2006/relationships" id="260" r:id="Rf359e071d9dc4fd8"/>
    <p:sldId xmlns:r="http://schemas.openxmlformats.org/officeDocument/2006/relationships" id="261" r:id="Ra8ec24ac761840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dd63c8b7294e44" /><Relationship Type="http://schemas.openxmlformats.org/officeDocument/2006/relationships/slide" Target="/ppt/slides/slide1.xml" Id="Rb99e6cd413ae4648" /><Relationship Type="http://schemas.openxmlformats.org/officeDocument/2006/relationships/slide" Target="/ppt/slides/slide2.xml" Id="Rd3903ed253664336" /><Relationship Type="http://schemas.openxmlformats.org/officeDocument/2006/relationships/slide" Target="/ppt/slides/slide3.xml" Id="R026741d7ea654393" /><Relationship Type="http://schemas.openxmlformats.org/officeDocument/2006/relationships/slide" Target="/ppt/slides/slide4.xml" Id="R4ede86f8e23f4eaf" /><Relationship Type="http://schemas.openxmlformats.org/officeDocument/2006/relationships/slide" Target="/ppt/slides/slide5.xml" Id="Rf359e071d9dc4fd8" /><Relationship Type="http://schemas.openxmlformats.org/officeDocument/2006/relationships/slide" Target="/ppt/slides/slide6.xml" Id="Ra8ec24ac761840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6e04ab89f84a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2c7ffc5fe42ad" /><Relationship Type="http://schemas.openxmlformats.org/officeDocument/2006/relationships/theme" Target="/ppt/slideMasters/theme/theme1.xml" Id="R7e3e641269b744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22c7ffc5fe42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a894ecd2545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bc072fe784c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fa162b10345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fb33cd7104d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23ee35a4e46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18ad344bd45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TELL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TELL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TELL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TELL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TELL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TELL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96 00 55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post@tellnorge.no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tellnorge.no/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834 836 912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TELL NORGE AS</a:t>
            </a:r>
          </a:p>
        </p:txBody>
      </p:sp>
    </p:spTree>
  </p:cSld>
  <p:clrMapOvr>
    <a:masterClrMapping xmlns:a="http://schemas.openxmlformats.org/drawingml/2006/main"/>
  </p:clrMapOvr>
</p:sld>
</file>