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2f70e8baa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b01bf47a4a47b9"/>
  </p:sldMasterIdLst>
  <p:sldIdLst>
    <p:sldId xmlns:r="http://schemas.openxmlformats.org/officeDocument/2006/relationships" id="256" r:id="R20998c51daab44a1"/>
    <p:sldId xmlns:r="http://schemas.openxmlformats.org/officeDocument/2006/relationships" id="257" r:id="R55eff234880d4f06"/>
    <p:sldId xmlns:r="http://schemas.openxmlformats.org/officeDocument/2006/relationships" id="258" r:id="R22b737c992b34f39"/>
    <p:sldId xmlns:r="http://schemas.openxmlformats.org/officeDocument/2006/relationships" id="259" r:id="Redf075ef48fa4bc1"/>
    <p:sldId xmlns:r="http://schemas.openxmlformats.org/officeDocument/2006/relationships" id="260" r:id="R604b0a5c1a584af9"/>
    <p:sldId xmlns:r="http://schemas.openxmlformats.org/officeDocument/2006/relationships" id="261" r:id="R20cac3d5ab1a48b9"/>
    <p:sldId xmlns:r="http://schemas.openxmlformats.org/officeDocument/2006/relationships" id="262" r:id="R4c81778686b2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01bf47a4a47b9" /><Relationship Type="http://schemas.openxmlformats.org/officeDocument/2006/relationships/slide" Target="/ppt/slides/slide1.xml" Id="R20998c51daab44a1" /><Relationship Type="http://schemas.openxmlformats.org/officeDocument/2006/relationships/slide" Target="/ppt/slides/slide2.xml" Id="R55eff234880d4f06" /><Relationship Type="http://schemas.openxmlformats.org/officeDocument/2006/relationships/slide" Target="/ppt/slides/slide3.xml" Id="R22b737c992b34f39" /><Relationship Type="http://schemas.openxmlformats.org/officeDocument/2006/relationships/slide" Target="/ppt/slides/slide4.xml" Id="Redf075ef48fa4bc1" /><Relationship Type="http://schemas.openxmlformats.org/officeDocument/2006/relationships/slide" Target="/ppt/slides/slide5.xml" Id="R604b0a5c1a584af9" /><Relationship Type="http://schemas.openxmlformats.org/officeDocument/2006/relationships/slide" Target="/ppt/slides/slide6.xml" Id="R20cac3d5ab1a48b9" /><Relationship Type="http://schemas.openxmlformats.org/officeDocument/2006/relationships/slide" Target="/ppt/slides/slide7.xml" Id="R4c81778686b2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e65c2c7f8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ec57288d240c0" /><Relationship Type="http://schemas.openxmlformats.org/officeDocument/2006/relationships/theme" Target="/ppt/slideMasters/theme/theme1.xml" Id="R714446bb8e2a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ec57288d240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48af8d73d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0cf3a7a8d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00e5cea90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36a619b58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c44b99728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93c49272b4a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7e14a74f84d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7 963 744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51 614 790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834 400 022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III AS</a:t>
            </a:r>
          </a:p>
        </p:txBody>
      </p:sp>
    </p:spTree>
  </p:cSld>
  <p:clrMapOvr>
    <a:masterClrMapping xmlns:a="http://schemas.openxmlformats.org/drawingml/2006/main"/>
  </p:clrMapOvr>
</p:sld>
</file>